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5" r:id="rId2"/>
    <p:sldId id="436" r:id="rId3"/>
    <p:sldId id="452" r:id="rId4"/>
    <p:sldId id="454" r:id="rId5"/>
    <p:sldId id="446" r:id="rId6"/>
    <p:sldId id="453" r:id="rId7"/>
    <p:sldId id="450" r:id="rId8"/>
    <p:sldId id="451" r:id="rId9"/>
    <p:sldId id="44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宋体" panose="02010600030101010101" pitchFamily="2" charset="-122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ya Polishchuk" initials="I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78"/>
    <a:srgbClr val="F0F0F0"/>
    <a:srgbClr val="4472C4"/>
    <a:srgbClr val="100D7B"/>
    <a:srgbClr val="8698E6"/>
    <a:srgbClr val="C8C8C8"/>
    <a:srgbClr val="2E75B6"/>
    <a:srgbClr val="5DD0E7"/>
    <a:srgbClr val="5CD0E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3970318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endParaRPr lang="ru-RU" altLang="zh-CN" sz="32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zh-CN" sz="32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ОСОБЕННОСТЯХ ПРИЁМА ОБУЧАЮЩИХСЯ В ПЕРВЫЙ КЛАСС</a:t>
            </a: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altLang="zh-CN" sz="3200" b="1" spc="-11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 </a:t>
            </a:r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</a:t>
            </a:r>
            <a:r>
              <a:rPr lang="ru-RU" altLang="zh-CN" sz="3200" b="1" spc="-11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pPr algn="ctr"/>
            <a:r>
              <a:rPr lang="ru-RU" altLang="zh-CN" sz="3200" b="1" spc="-11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«СШ № 49»</a:t>
            </a:r>
            <a:endParaRPr lang="ru-RU" altLang="zh-CN" sz="32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altLang="zh-CN" sz="28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567194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ПРАВОВОЕ РЕГУЛИРОВАНИЕ</a:t>
            </a:r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17265" y="2487076"/>
            <a:ext cx="1369891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793592" y="3575238"/>
            <a:ext cx="1446787" cy="1783357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47345" y="4728875"/>
            <a:ext cx="1368833" cy="1783356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09A10-977A-58D8-A739-8A8168E3B848}"/>
              </a:ext>
            </a:extLst>
          </p:cNvPr>
          <p:cNvSpPr txBox="1"/>
          <p:nvPr/>
        </p:nvSpPr>
        <p:spPr>
          <a:xfrm>
            <a:off x="2423439" y="2821861"/>
            <a:ext cx="9441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статьёй 67 «Организация приема на обучение по основным общеобразовательным программам» Федерального закона от 29.12.2012 № 273-ФЗ (ред. от 29.12.2022) «Об образовании в Российской Федерации».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45063-F9FC-37AA-67D4-25E136FA5008}"/>
              </a:ext>
            </a:extLst>
          </p:cNvPr>
          <p:cNvSpPr txBox="1"/>
          <p:nvPr/>
        </p:nvSpPr>
        <p:spPr>
          <a:xfrm>
            <a:off x="2479141" y="3805097"/>
            <a:ext cx="91563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Приказом Министерства просвещения Российской Федерации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(Зарегистрирован 11.09.2020 № 59783).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4752F-EC8B-CC66-DB06-C53046142EB2}"/>
              </a:ext>
            </a:extLst>
          </p:cNvPr>
          <p:cNvSpPr txBox="1"/>
          <p:nvPr/>
        </p:nvSpPr>
        <p:spPr>
          <a:xfrm>
            <a:off x="2479141" y="4841440"/>
            <a:ext cx="94416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Приказом Министерства просвещения Российской Федерации от 30.08.2022 № 784 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(Зарегистрирован 21.10.2022 № 70647). Вступит в силу с 1 марта 2023 года. 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9D0420B5-88D8-4972-A57B-62F9D82533B9}"/>
              </a:ext>
            </a:extLst>
          </p:cNvPr>
          <p:cNvGrpSpPr>
            <a:grpSpLocks/>
          </p:cNvGrpSpPr>
          <p:nvPr/>
        </p:nvGrpSpPr>
        <p:grpSpPr bwMode="auto">
          <a:xfrm>
            <a:off x="266299" y="1471211"/>
            <a:ext cx="11857143" cy="1222595"/>
            <a:chOff x="477" y="2711"/>
            <a:chExt cx="4796" cy="776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E77BADD0-9A5A-4542-9016-694C5207E45C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549" y="2711"/>
              <a:ext cx="4653" cy="217"/>
            </a:xfrm>
            <a:custGeom>
              <a:avLst/>
              <a:gdLst>
                <a:gd name="G0" fmla="+- 2158 0 0"/>
                <a:gd name="G1" fmla="+- 21600 0 2158"/>
                <a:gd name="G2" fmla="*/ 2158 1 2"/>
                <a:gd name="G3" fmla="+- 21600 0 G2"/>
                <a:gd name="G4" fmla="+/ 2158 21600 2"/>
                <a:gd name="G5" fmla="+/ G1 0 2"/>
                <a:gd name="G6" fmla="*/ 21600 21600 2158"/>
                <a:gd name="G7" fmla="*/ G6 1 2"/>
                <a:gd name="G8" fmla="+- 21600 0 G7"/>
                <a:gd name="G9" fmla="*/ 21600 1 2"/>
                <a:gd name="G10" fmla="+- 2158 0 G9"/>
                <a:gd name="G11" fmla="?: G10 G8 0"/>
                <a:gd name="G12" fmla="?: G10 G7 21600"/>
                <a:gd name="T0" fmla="*/ 20521 w 21600"/>
                <a:gd name="T1" fmla="*/ 10800 h 21600"/>
                <a:gd name="T2" fmla="*/ 10800 w 21600"/>
                <a:gd name="T3" fmla="*/ 21600 h 21600"/>
                <a:gd name="T4" fmla="*/ 1079 w 21600"/>
                <a:gd name="T5" fmla="*/ 10800 h 21600"/>
                <a:gd name="T6" fmla="*/ 10800 w 21600"/>
                <a:gd name="T7" fmla="*/ 0 h 21600"/>
                <a:gd name="T8" fmla="*/ 2879 w 21600"/>
                <a:gd name="T9" fmla="*/ 2879 h 21600"/>
                <a:gd name="T10" fmla="*/ 18721 w 21600"/>
                <a:gd name="T11" fmla="*/ 187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58" y="21600"/>
                  </a:lnTo>
                  <a:lnTo>
                    <a:pt x="1944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DB9CB">
                    <a:gamma/>
                    <a:tint val="54510"/>
                    <a:invGamma/>
                  </a:srgbClr>
                </a:gs>
                <a:gs pos="100000">
                  <a:srgbClr val="9DB9CB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B12A6130-FCAB-4A5D-A195-F255D5FCF3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7" y="2942"/>
              <a:ext cx="4796" cy="545"/>
            </a:xfrm>
            <a:prstGeom prst="roundRect">
              <a:avLst>
                <a:gd name="adj" fmla="val 9514"/>
              </a:avLst>
            </a:prstGeom>
            <a:gradFill rotWithShape="1">
              <a:gsLst>
                <a:gs pos="0">
                  <a:srgbClr val="9DB9CB">
                    <a:gamma/>
                    <a:shade val="81961"/>
                    <a:invGamma/>
                  </a:srgbClr>
                </a:gs>
                <a:gs pos="50000">
                  <a:srgbClr val="9DB9CB"/>
                </a:gs>
                <a:gs pos="100000">
                  <a:srgbClr val="9DB9CB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12A373-FD3F-6F01-D2BE-A991275A65CE}"/>
              </a:ext>
            </a:extLst>
          </p:cNvPr>
          <p:cNvSpPr txBox="1"/>
          <p:nvPr/>
        </p:nvSpPr>
        <p:spPr>
          <a:xfrm>
            <a:off x="1669408" y="1876266"/>
            <a:ext cx="944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A3E78"/>
                </a:solidFill>
              </a:rPr>
              <a:t>Порядок зачисления детей в первый класс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в </a:t>
            </a:r>
            <a:r>
              <a:rPr lang="ru-RU" sz="2400" b="1" dirty="0" smtClean="0">
                <a:solidFill>
                  <a:srgbClr val="1A3E78"/>
                </a:solidFill>
              </a:rPr>
              <a:t>2024-2025 </a:t>
            </a:r>
            <a:r>
              <a:rPr lang="ru-RU" sz="2400" b="1" dirty="0">
                <a:solidFill>
                  <a:srgbClr val="1A3E78"/>
                </a:solidFill>
              </a:rPr>
              <a:t>учебном году регламентируется:</a:t>
            </a:r>
          </a:p>
        </p:txBody>
      </p:sp>
    </p:spTree>
    <p:extLst>
      <p:ext uri="{BB962C8B-B14F-4D97-AF65-F5344CB8AC3E}">
        <p14:creationId xmlns:p14="http://schemas.microsoft.com/office/powerpoint/2010/main" val="400810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11EF20-FB9B-0A2E-A8B0-9434C4C8667E}"/>
              </a:ext>
            </a:extLst>
          </p:cNvPr>
          <p:cNvSpPr/>
          <p:nvPr/>
        </p:nvSpPr>
        <p:spPr>
          <a:xfrm>
            <a:off x="0" y="-1632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СРОКИ ПОДАЧИ ЗАЯВЛЕНИЯ В ПЕРВЫЙ КЛАСС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59DA916-F58B-581A-982C-67F7F04D922B}"/>
              </a:ext>
            </a:extLst>
          </p:cNvPr>
          <p:cNvGrpSpPr>
            <a:grpSpLocks/>
          </p:cNvGrpSpPr>
          <p:nvPr/>
        </p:nvGrpSpPr>
        <p:grpSpPr bwMode="auto">
          <a:xfrm>
            <a:off x="167428" y="1138287"/>
            <a:ext cx="11857143" cy="1222595"/>
            <a:chOff x="477" y="2711"/>
            <a:chExt cx="4796" cy="776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67FEE297-7867-407E-469B-7439B6BB344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549" y="2711"/>
              <a:ext cx="4653" cy="217"/>
            </a:xfrm>
            <a:custGeom>
              <a:avLst/>
              <a:gdLst>
                <a:gd name="G0" fmla="+- 2158 0 0"/>
                <a:gd name="G1" fmla="+- 21600 0 2158"/>
                <a:gd name="G2" fmla="*/ 2158 1 2"/>
                <a:gd name="G3" fmla="+- 21600 0 G2"/>
                <a:gd name="G4" fmla="+/ 2158 21600 2"/>
                <a:gd name="G5" fmla="+/ G1 0 2"/>
                <a:gd name="G6" fmla="*/ 21600 21600 2158"/>
                <a:gd name="G7" fmla="*/ G6 1 2"/>
                <a:gd name="G8" fmla="+- 21600 0 G7"/>
                <a:gd name="G9" fmla="*/ 21600 1 2"/>
                <a:gd name="G10" fmla="+- 2158 0 G9"/>
                <a:gd name="G11" fmla="?: G10 G8 0"/>
                <a:gd name="G12" fmla="?: G10 G7 21600"/>
                <a:gd name="T0" fmla="*/ 20521 w 21600"/>
                <a:gd name="T1" fmla="*/ 10800 h 21600"/>
                <a:gd name="T2" fmla="*/ 10800 w 21600"/>
                <a:gd name="T3" fmla="*/ 21600 h 21600"/>
                <a:gd name="T4" fmla="*/ 1079 w 21600"/>
                <a:gd name="T5" fmla="*/ 10800 h 21600"/>
                <a:gd name="T6" fmla="*/ 10800 w 21600"/>
                <a:gd name="T7" fmla="*/ 0 h 21600"/>
                <a:gd name="T8" fmla="*/ 2879 w 21600"/>
                <a:gd name="T9" fmla="*/ 2879 h 21600"/>
                <a:gd name="T10" fmla="*/ 18721 w 21600"/>
                <a:gd name="T11" fmla="*/ 187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58" y="21600"/>
                  </a:lnTo>
                  <a:lnTo>
                    <a:pt x="1944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DB9CB">
                    <a:gamma/>
                    <a:tint val="54510"/>
                    <a:invGamma/>
                  </a:srgbClr>
                </a:gs>
                <a:gs pos="100000">
                  <a:srgbClr val="9DB9CB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F392BCAF-7133-2D50-590B-C3C895DECB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7" y="2942"/>
              <a:ext cx="4796" cy="545"/>
            </a:xfrm>
            <a:prstGeom prst="roundRect">
              <a:avLst>
                <a:gd name="adj" fmla="val 9514"/>
              </a:avLst>
            </a:prstGeom>
            <a:gradFill rotWithShape="1">
              <a:gsLst>
                <a:gs pos="0">
                  <a:srgbClr val="9DB9CB">
                    <a:gamma/>
                    <a:shade val="81961"/>
                    <a:invGamma/>
                  </a:srgbClr>
                </a:gs>
                <a:gs pos="50000">
                  <a:srgbClr val="9DB9CB"/>
                </a:gs>
                <a:gs pos="100000">
                  <a:srgbClr val="9DB9CB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B23291-40AF-795D-3A00-4EB325AF760B}"/>
              </a:ext>
            </a:extLst>
          </p:cNvPr>
          <p:cNvSpPr txBox="1"/>
          <p:nvPr/>
        </p:nvSpPr>
        <p:spPr>
          <a:xfrm>
            <a:off x="2766639" y="1468987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Зачисление в первый класс начинается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позднее 1 апреля 2023 года и заканчивается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сентября 2023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组合 90">
            <a:extLst>
              <a:ext uri="{FF2B5EF4-FFF2-40B4-BE49-F238E27FC236}">
                <a16:creationId xmlns:a16="http://schemas.microsoft.com/office/drawing/2014/main" id="{DA08072A-5AD4-43A3-A4AD-2CE066D9DF87}"/>
              </a:ext>
            </a:extLst>
          </p:cNvPr>
          <p:cNvGrpSpPr/>
          <p:nvPr/>
        </p:nvGrpSpPr>
        <p:grpSpPr>
          <a:xfrm>
            <a:off x="2536707" y="2416443"/>
            <a:ext cx="5068876" cy="4241919"/>
            <a:chOff x="3540125" y="1060450"/>
            <a:chExt cx="5126038" cy="455930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164CADE-94F3-4132-8C40-AA746A87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75" y="1355725"/>
              <a:ext cx="192088" cy="1093788"/>
            </a:xfrm>
            <a:custGeom>
              <a:avLst/>
              <a:gdLst>
                <a:gd name="T0" fmla="*/ 121 w 121"/>
                <a:gd name="T1" fmla="*/ 230 h 689"/>
                <a:gd name="T2" fmla="*/ 4 w 121"/>
                <a:gd name="T3" fmla="*/ 689 h 689"/>
                <a:gd name="T4" fmla="*/ 0 w 121"/>
                <a:gd name="T5" fmla="*/ 516 h 689"/>
                <a:gd name="T6" fmla="*/ 112 w 121"/>
                <a:gd name="T7" fmla="*/ 0 h 689"/>
                <a:gd name="T8" fmla="*/ 121 w 121"/>
                <a:gd name="T9" fmla="*/ 23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689">
                  <a:moveTo>
                    <a:pt x="121" y="230"/>
                  </a:moveTo>
                  <a:lnTo>
                    <a:pt x="4" y="689"/>
                  </a:lnTo>
                  <a:lnTo>
                    <a:pt x="0" y="516"/>
                  </a:lnTo>
                  <a:lnTo>
                    <a:pt x="112" y="0"/>
                  </a:lnTo>
                  <a:lnTo>
                    <a:pt x="121" y="23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19DC66F-84E9-48E9-9A7C-E91C1E60F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1836738"/>
              <a:ext cx="577850" cy="928688"/>
            </a:xfrm>
            <a:custGeom>
              <a:avLst/>
              <a:gdLst>
                <a:gd name="T0" fmla="*/ 73 w 84"/>
                <a:gd name="T1" fmla="*/ 30 h 135"/>
                <a:gd name="T2" fmla="*/ 46 w 84"/>
                <a:gd name="T3" fmla="*/ 3 h 135"/>
                <a:gd name="T4" fmla="*/ 11 w 84"/>
                <a:gd name="T5" fmla="*/ 12 h 135"/>
                <a:gd name="T6" fmla="*/ 1 w 84"/>
                <a:gd name="T7" fmla="*/ 36 h 135"/>
                <a:gd name="T8" fmla="*/ 6 w 84"/>
                <a:gd name="T9" fmla="*/ 54 h 135"/>
                <a:gd name="T10" fmla="*/ 13 w 84"/>
                <a:gd name="T11" fmla="*/ 77 h 135"/>
                <a:gd name="T12" fmla="*/ 32 w 84"/>
                <a:gd name="T13" fmla="*/ 135 h 135"/>
                <a:gd name="T14" fmla="*/ 47 w 84"/>
                <a:gd name="T15" fmla="*/ 106 h 135"/>
                <a:gd name="T16" fmla="*/ 84 w 84"/>
                <a:gd name="T17" fmla="*/ 125 h 135"/>
                <a:gd name="T18" fmla="*/ 75 w 84"/>
                <a:gd name="T19" fmla="*/ 53 h 135"/>
                <a:gd name="T20" fmla="*/ 73 w 84"/>
                <a:gd name="T21" fmla="*/ 30 h 135"/>
                <a:gd name="T22" fmla="*/ 73 w 84"/>
                <a:gd name="T23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35">
                  <a:moveTo>
                    <a:pt x="73" y="30"/>
                  </a:moveTo>
                  <a:cubicBezTo>
                    <a:pt x="71" y="16"/>
                    <a:pt x="59" y="5"/>
                    <a:pt x="46" y="3"/>
                  </a:cubicBezTo>
                  <a:cubicBezTo>
                    <a:pt x="34" y="0"/>
                    <a:pt x="21" y="3"/>
                    <a:pt x="11" y="12"/>
                  </a:cubicBezTo>
                  <a:cubicBezTo>
                    <a:pt x="4" y="18"/>
                    <a:pt x="0" y="27"/>
                    <a:pt x="1" y="36"/>
                  </a:cubicBezTo>
                  <a:cubicBezTo>
                    <a:pt x="1" y="42"/>
                    <a:pt x="4" y="48"/>
                    <a:pt x="6" y="54"/>
                  </a:cubicBezTo>
                  <a:cubicBezTo>
                    <a:pt x="8" y="62"/>
                    <a:pt x="11" y="69"/>
                    <a:pt x="13" y="77"/>
                  </a:cubicBezTo>
                  <a:cubicBezTo>
                    <a:pt x="20" y="96"/>
                    <a:pt x="26" y="115"/>
                    <a:pt x="32" y="135"/>
                  </a:cubicBezTo>
                  <a:cubicBezTo>
                    <a:pt x="28" y="122"/>
                    <a:pt x="36" y="110"/>
                    <a:pt x="47" y="106"/>
                  </a:cubicBezTo>
                  <a:cubicBezTo>
                    <a:pt x="62" y="100"/>
                    <a:pt x="82" y="108"/>
                    <a:pt x="84" y="125"/>
                  </a:cubicBezTo>
                  <a:cubicBezTo>
                    <a:pt x="81" y="101"/>
                    <a:pt x="78" y="77"/>
                    <a:pt x="75" y="53"/>
                  </a:cubicBezTo>
                  <a:cubicBezTo>
                    <a:pt x="75" y="45"/>
                    <a:pt x="74" y="37"/>
                    <a:pt x="73" y="30"/>
                  </a:cubicBezTo>
                  <a:cubicBezTo>
                    <a:pt x="72" y="26"/>
                    <a:pt x="73" y="30"/>
                    <a:pt x="73" y="30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D82E0BD-AF0D-410F-B460-11EC5FE9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5" y="2187575"/>
              <a:ext cx="708025" cy="612775"/>
            </a:xfrm>
            <a:custGeom>
              <a:avLst/>
              <a:gdLst>
                <a:gd name="T0" fmla="*/ 320 w 446"/>
                <a:gd name="T1" fmla="*/ 0 h 386"/>
                <a:gd name="T2" fmla="*/ 446 w 446"/>
                <a:gd name="T3" fmla="*/ 386 h 386"/>
                <a:gd name="T4" fmla="*/ 208 w 446"/>
                <a:gd name="T5" fmla="*/ 386 h 386"/>
                <a:gd name="T6" fmla="*/ 0 w 446"/>
                <a:gd name="T7" fmla="*/ 0 h 386"/>
                <a:gd name="T8" fmla="*/ 320 w 446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386">
                  <a:moveTo>
                    <a:pt x="320" y="0"/>
                  </a:moveTo>
                  <a:lnTo>
                    <a:pt x="446" y="386"/>
                  </a:lnTo>
                  <a:lnTo>
                    <a:pt x="208" y="386"/>
                  </a:lnTo>
                  <a:lnTo>
                    <a:pt x="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457A87F-5AFF-45A2-A496-CE105EC75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2043113"/>
              <a:ext cx="157163" cy="777875"/>
            </a:xfrm>
            <a:custGeom>
              <a:avLst/>
              <a:gdLst>
                <a:gd name="T0" fmla="*/ 23 w 23"/>
                <a:gd name="T1" fmla="*/ 97 h 113"/>
                <a:gd name="T2" fmla="*/ 22 w 23"/>
                <a:gd name="T3" fmla="*/ 81 h 113"/>
                <a:gd name="T4" fmla="*/ 18 w 23"/>
                <a:gd name="T5" fmla="*/ 54 h 113"/>
                <a:gd name="T6" fmla="*/ 11 w 23"/>
                <a:gd name="T7" fmla="*/ 0 h 113"/>
                <a:gd name="T8" fmla="*/ 8 w 23"/>
                <a:gd name="T9" fmla="*/ 15 h 113"/>
                <a:gd name="T10" fmla="*/ 3 w 23"/>
                <a:gd name="T11" fmla="*/ 22 h 113"/>
                <a:gd name="T12" fmla="*/ 0 w 23"/>
                <a:gd name="T13" fmla="*/ 25 h 113"/>
                <a:gd name="T14" fmla="*/ 1 w 23"/>
                <a:gd name="T15" fmla="*/ 33 h 113"/>
                <a:gd name="T16" fmla="*/ 8 w 23"/>
                <a:gd name="T17" fmla="*/ 76 h 113"/>
                <a:gd name="T18" fmla="*/ 15 w 23"/>
                <a:gd name="T19" fmla="*/ 113 h 113"/>
                <a:gd name="T20" fmla="*/ 23 w 23"/>
                <a:gd name="T21" fmla="*/ 9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13">
                  <a:moveTo>
                    <a:pt x="23" y="97"/>
                  </a:moveTo>
                  <a:cubicBezTo>
                    <a:pt x="23" y="92"/>
                    <a:pt x="22" y="86"/>
                    <a:pt x="22" y="81"/>
                  </a:cubicBezTo>
                  <a:cubicBezTo>
                    <a:pt x="20" y="72"/>
                    <a:pt x="19" y="63"/>
                    <a:pt x="18" y="54"/>
                  </a:cubicBezTo>
                  <a:cubicBezTo>
                    <a:pt x="16" y="36"/>
                    <a:pt x="13" y="18"/>
                    <a:pt x="11" y="0"/>
                  </a:cubicBezTo>
                  <a:cubicBezTo>
                    <a:pt x="12" y="5"/>
                    <a:pt x="11" y="10"/>
                    <a:pt x="8" y="15"/>
                  </a:cubicBezTo>
                  <a:cubicBezTo>
                    <a:pt x="7" y="17"/>
                    <a:pt x="5" y="20"/>
                    <a:pt x="3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0"/>
                    <a:pt x="1" y="33"/>
                  </a:cubicBezTo>
                  <a:cubicBezTo>
                    <a:pt x="3" y="48"/>
                    <a:pt x="6" y="62"/>
                    <a:pt x="8" y="76"/>
                  </a:cubicBezTo>
                  <a:cubicBezTo>
                    <a:pt x="11" y="88"/>
                    <a:pt x="13" y="101"/>
                    <a:pt x="15" y="113"/>
                  </a:cubicBezTo>
                  <a:cubicBezTo>
                    <a:pt x="20" y="110"/>
                    <a:pt x="23" y="104"/>
                    <a:pt x="23" y="97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7CD79BB-85F8-4FF7-9899-240958FEB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2187575"/>
              <a:ext cx="288925" cy="612775"/>
            </a:xfrm>
            <a:custGeom>
              <a:avLst/>
              <a:gdLst>
                <a:gd name="T0" fmla="*/ 173 w 182"/>
                <a:gd name="T1" fmla="*/ 0 h 386"/>
                <a:gd name="T2" fmla="*/ 182 w 182"/>
                <a:gd name="T3" fmla="*/ 386 h 386"/>
                <a:gd name="T4" fmla="*/ 52 w 182"/>
                <a:gd name="T5" fmla="*/ 386 h 386"/>
                <a:gd name="T6" fmla="*/ 0 w 182"/>
                <a:gd name="T7" fmla="*/ 0 h 386"/>
                <a:gd name="T8" fmla="*/ 173 w 182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86">
                  <a:moveTo>
                    <a:pt x="173" y="0"/>
                  </a:moveTo>
                  <a:lnTo>
                    <a:pt x="182" y="386"/>
                  </a:lnTo>
                  <a:lnTo>
                    <a:pt x="52" y="386"/>
                  </a:ln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2A7C7AE-05A7-4AA8-8457-49A53632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1060450"/>
              <a:ext cx="14288" cy="1739900"/>
            </a:xfrm>
            <a:custGeom>
              <a:avLst/>
              <a:gdLst>
                <a:gd name="T0" fmla="*/ 0 w 9"/>
                <a:gd name="T1" fmla="*/ 0 h 1096"/>
                <a:gd name="T2" fmla="*/ 9 w 9"/>
                <a:gd name="T3" fmla="*/ 559 h 1096"/>
                <a:gd name="T4" fmla="*/ 9 w 9"/>
                <a:gd name="T5" fmla="*/ 1096 h 1096"/>
                <a:gd name="T6" fmla="*/ 0 w 9"/>
                <a:gd name="T7" fmla="*/ 710 h 1096"/>
                <a:gd name="T8" fmla="*/ 0 w 9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96">
                  <a:moveTo>
                    <a:pt x="0" y="0"/>
                  </a:moveTo>
                  <a:lnTo>
                    <a:pt x="9" y="559"/>
                  </a:lnTo>
                  <a:lnTo>
                    <a:pt x="9" y="1096"/>
                  </a:lnTo>
                  <a:lnTo>
                    <a:pt x="0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E4539A3-689F-45A5-B26F-34A632B0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975" y="1060450"/>
              <a:ext cx="1201738" cy="1127125"/>
            </a:xfrm>
            <a:custGeom>
              <a:avLst/>
              <a:gdLst>
                <a:gd name="T0" fmla="*/ 175 w 175"/>
                <a:gd name="T1" fmla="*/ 0 h 164"/>
                <a:gd name="T2" fmla="*/ 175 w 175"/>
                <a:gd name="T3" fmla="*/ 57 h 164"/>
                <a:gd name="T4" fmla="*/ 175 w 175"/>
                <a:gd name="T5" fmla="*/ 145 h 164"/>
                <a:gd name="T6" fmla="*/ 175 w 175"/>
                <a:gd name="T7" fmla="*/ 163 h 164"/>
                <a:gd name="T8" fmla="*/ 141 w 175"/>
                <a:gd name="T9" fmla="*/ 164 h 164"/>
                <a:gd name="T10" fmla="*/ 135 w 175"/>
                <a:gd name="T11" fmla="*/ 164 h 164"/>
                <a:gd name="T12" fmla="*/ 136 w 175"/>
                <a:gd name="T13" fmla="*/ 130 h 164"/>
                <a:gd name="T14" fmla="*/ 107 w 175"/>
                <a:gd name="T15" fmla="*/ 115 h 164"/>
                <a:gd name="T16" fmla="*/ 75 w 175"/>
                <a:gd name="T17" fmla="*/ 129 h 164"/>
                <a:gd name="T18" fmla="*/ 74 w 175"/>
                <a:gd name="T19" fmla="*/ 164 h 164"/>
                <a:gd name="T20" fmla="*/ 3 w 175"/>
                <a:gd name="T21" fmla="*/ 164 h 164"/>
                <a:gd name="T22" fmla="*/ 0 w 175"/>
                <a:gd name="T23" fmla="*/ 164 h 164"/>
                <a:gd name="T24" fmla="*/ 31 w 175"/>
                <a:gd name="T25" fmla="*/ 134 h 164"/>
                <a:gd name="T26" fmla="*/ 98 w 175"/>
                <a:gd name="T27" fmla="*/ 72 h 164"/>
                <a:gd name="T28" fmla="*/ 159 w 175"/>
                <a:gd name="T29" fmla="*/ 16 h 164"/>
                <a:gd name="T30" fmla="*/ 175 w 175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64">
                  <a:moveTo>
                    <a:pt x="175" y="0"/>
                  </a:moveTo>
                  <a:cubicBezTo>
                    <a:pt x="175" y="19"/>
                    <a:pt x="175" y="38"/>
                    <a:pt x="175" y="57"/>
                  </a:cubicBezTo>
                  <a:cubicBezTo>
                    <a:pt x="175" y="86"/>
                    <a:pt x="175" y="116"/>
                    <a:pt x="175" y="145"/>
                  </a:cubicBezTo>
                  <a:cubicBezTo>
                    <a:pt x="175" y="151"/>
                    <a:pt x="175" y="157"/>
                    <a:pt x="175" y="163"/>
                  </a:cubicBezTo>
                  <a:cubicBezTo>
                    <a:pt x="175" y="164"/>
                    <a:pt x="143" y="164"/>
                    <a:pt x="141" y="164"/>
                  </a:cubicBezTo>
                  <a:cubicBezTo>
                    <a:pt x="139" y="164"/>
                    <a:pt x="137" y="164"/>
                    <a:pt x="135" y="164"/>
                  </a:cubicBezTo>
                  <a:cubicBezTo>
                    <a:pt x="142" y="154"/>
                    <a:pt x="143" y="141"/>
                    <a:pt x="136" y="130"/>
                  </a:cubicBezTo>
                  <a:cubicBezTo>
                    <a:pt x="130" y="121"/>
                    <a:pt x="118" y="115"/>
                    <a:pt x="107" y="115"/>
                  </a:cubicBezTo>
                  <a:cubicBezTo>
                    <a:pt x="95" y="115"/>
                    <a:pt x="83" y="120"/>
                    <a:pt x="75" y="129"/>
                  </a:cubicBezTo>
                  <a:cubicBezTo>
                    <a:pt x="67" y="139"/>
                    <a:pt x="67" y="153"/>
                    <a:pt x="74" y="164"/>
                  </a:cubicBezTo>
                  <a:cubicBezTo>
                    <a:pt x="50" y="164"/>
                    <a:pt x="27" y="164"/>
                    <a:pt x="3" y="164"/>
                  </a:cubicBezTo>
                  <a:cubicBezTo>
                    <a:pt x="2" y="164"/>
                    <a:pt x="1" y="164"/>
                    <a:pt x="0" y="164"/>
                  </a:cubicBezTo>
                  <a:cubicBezTo>
                    <a:pt x="10" y="154"/>
                    <a:pt x="20" y="144"/>
                    <a:pt x="31" y="134"/>
                  </a:cubicBezTo>
                  <a:cubicBezTo>
                    <a:pt x="53" y="114"/>
                    <a:pt x="76" y="93"/>
                    <a:pt x="98" y="72"/>
                  </a:cubicBezTo>
                  <a:cubicBezTo>
                    <a:pt x="118" y="53"/>
                    <a:pt x="138" y="35"/>
                    <a:pt x="159" y="16"/>
                  </a:cubicBezTo>
                  <a:cubicBezTo>
                    <a:pt x="164" y="10"/>
                    <a:pt x="170" y="5"/>
                    <a:pt x="1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58EB280-41BF-4734-A299-79434077A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1136650"/>
              <a:ext cx="1092200" cy="1017588"/>
            </a:xfrm>
            <a:custGeom>
              <a:avLst/>
              <a:gdLst>
                <a:gd name="T0" fmla="*/ 0 w 159"/>
                <a:gd name="T1" fmla="*/ 148 h 148"/>
                <a:gd name="T2" fmla="*/ 22 w 159"/>
                <a:gd name="T3" fmla="*/ 127 h 148"/>
                <a:gd name="T4" fmla="*/ 44 w 159"/>
                <a:gd name="T5" fmla="*/ 107 h 148"/>
                <a:gd name="T6" fmla="*/ 89 w 159"/>
                <a:gd name="T7" fmla="*/ 65 h 148"/>
                <a:gd name="T8" fmla="*/ 150 w 159"/>
                <a:gd name="T9" fmla="*/ 8 h 148"/>
                <a:gd name="T10" fmla="*/ 159 w 159"/>
                <a:gd name="T11" fmla="*/ 0 h 148"/>
                <a:gd name="T12" fmla="*/ 158 w 159"/>
                <a:gd name="T13" fmla="*/ 17 h 148"/>
                <a:gd name="T14" fmla="*/ 158 w 159"/>
                <a:gd name="T15" fmla="*/ 46 h 148"/>
                <a:gd name="T16" fmla="*/ 158 w 159"/>
                <a:gd name="T17" fmla="*/ 90 h 148"/>
                <a:gd name="T18" fmla="*/ 158 w 159"/>
                <a:gd name="T19" fmla="*/ 134 h 148"/>
                <a:gd name="T20" fmla="*/ 158 w 159"/>
                <a:gd name="T21" fmla="*/ 143 h 148"/>
                <a:gd name="T22" fmla="*/ 158 w 159"/>
                <a:gd name="T23" fmla="*/ 148 h 148"/>
                <a:gd name="T24" fmla="*/ 141 w 159"/>
                <a:gd name="T25" fmla="*/ 148 h 148"/>
                <a:gd name="T26" fmla="*/ 131 w 159"/>
                <a:gd name="T27" fmla="*/ 148 h 148"/>
                <a:gd name="T28" fmla="*/ 129 w 159"/>
                <a:gd name="T29" fmla="*/ 117 h 148"/>
                <a:gd name="T30" fmla="*/ 95 w 159"/>
                <a:gd name="T31" fmla="*/ 99 h 148"/>
                <a:gd name="T32" fmla="*/ 94 w 159"/>
                <a:gd name="T33" fmla="*/ 99 h 148"/>
                <a:gd name="T34" fmla="*/ 59 w 159"/>
                <a:gd name="T35" fmla="*/ 115 h 148"/>
                <a:gd name="T36" fmla="*/ 54 w 159"/>
                <a:gd name="T37" fmla="*/ 148 h 148"/>
                <a:gd name="T38" fmla="*/ 0 w 159"/>
                <a:gd name="T3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" h="148">
                  <a:moveTo>
                    <a:pt x="0" y="148"/>
                  </a:moveTo>
                  <a:cubicBezTo>
                    <a:pt x="22" y="127"/>
                    <a:pt x="22" y="127"/>
                    <a:pt x="22" y="12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8"/>
                    <a:pt x="158" y="148"/>
                    <a:pt x="158" y="148"/>
                  </a:cubicBezTo>
                  <a:cubicBezTo>
                    <a:pt x="155" y="148"/>
                    <a:pt x="150" y="148"/>
                    <a:pt x="141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5" y="138"/>
                    <a:pt x="134" y="126"/>
                    <a:pt x="129" y="117"/>
                  </a:cubicBezTo>
                  <a:cubicBezTo>
                    <a:pt x="122" y="106"/>
                    <a:pt x="109" y="99"/>
                    <a:pt x="95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80" y="99"/>
                    <a:pt x="67" y="105"/>
                    <a:pt x="59" y="115"/>
                  </a:cubicBezTo>
                  <a:cubicBezTo>
                    <a:pt x="52" y="125"/>
                    <a:pt x="50" y="137"/>
                    <a:pt x="54" y="14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9C04FE3-6321-4410-9377-27370C11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181225"/>
              <a:ext cx="495300" cy="619125"/>
            </a:xfrm>
            <a:custGeom>
              <a:avLst/>
              <a:gdLst>
                <a:gd name="T0" fmla="*/ 294 w 312"/>
                <a:gd name="T1" fmla="*/ 0 h 390"/>
                <a:gd name="T2" fmla="*/ 281 w 312"/>
                <a:gd name="T3" fmla="*/ 0 h 390"/>
                <a:gd name="T4" fmla="*/ 0 w 312"/>
                <a:gd name="T5" fmla="*/ 0 h 390"/>
                <a:gd name="T6" fmla="*/ 0 w 312"/>
                <a:gd name="T7" fmla="*/ 390 h 390"/>
                <a:gd name="T8" fmla="*/ 208 w 312"/>
                <a:gd name="T9" fmla="*/ 390 h 390"/>
                <a:gd name="T10" fmla="*/ 216 w 312"/>
                <a:gd name="T11" fmla="*/ 390 h 390"/>
                <a:gd name="T12" fmla="*/ 229 w 312"/>
                <a:gd name="T13" fmla="*/ 390 h 390"/>
                <a:gd name="T14" fmla="*/ 312 w 312"/>
                <a:gd name="T15" fmla="*/ 0 h 390"/>
                <a:gd name="T16" fmla="*/ 294 w 312"/>
                <a:gd name="T1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90">
                  <a:moveTo>
                    <a:pt x="294" y="0"/>
                  </a:moveTo>
                  <a:lnTo>
                    <a:pt x="281" y="0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208" y="390"/>
                  </a:lnTo>
                  <a:lnTo>
                    <a:pt x="216" y="390"/>
                  </a:lnTo>
                  <a:lnTo>
                    <a:pt x="229" y="390"/>
                  </a:lnTo>
                  <a:lnTo>
                    <a:pt x="312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8D72B92-ED52-408D-AEB7-C4396D35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2119313"/>
              <a:ext cx="241300" cy="701675"/>
            </a:xfrm>
            <a:custGeom>
              <a:avLst/>
              <a:gdLst>
                <a:gd name="T0" fmla="*/ 9 w 35"/>
                <a:gd name="T1" fmla="*/ 14 h 102"/>
                <a:gd name="T2" fmla="*/ 0 w 35"/>
                <a:gd name="T3" fmla="*/ 0 h 102"/>
                <a:gd name="T4" fmla="*/ 17 w 35"/>
                <a:gd name="T5" fmla="*/ 56 h 102"/>
                <a:gd name="T6" fmla="*/ 25 w 35"/>
                <a:gd name="T7" fmla="*/ 83 h 102"/>
                <a:gd name="T8" fmla="*/ 35 w 35"/>
                <a:gd name="T9" fmla="*/ 102 h 102"/>
                <a:gd name="T10" fmla="*/ 15 w 35"/>
                <a:gd name="T11" fmla="*/ 33 h 102"/>
                <a:gd name="T12" fmla="*/ 9 w 35"/>
                <a:gd name="T13" fmla="*/ 14 h 102"/>
                <a:gd name="T14" fmla="*/ 9 w 35"/>
                <a:gd name="T15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2">
                  <a:moveTo>
                    <a:pt x="9" y="14"/>
                  </a:moveTo>
                  <a:cubicBezTo>
                    <a:pt x="5" y="10"/>
                    <a:pt x="1" y="6"/>
                    <a:pt x="0" y="0"/>
                  </a:cubicBezTo>
                  <a:cubicBezTo>
                    <a:pt x="5" y="19"/>
                    <a:pt x="11" y="37"/>
                    <a:pt x="17" y="56"/>
                  </a:cubicBezTo>
                  <a:cubicBezTo>
                    <a:pt x="20" y="65"/>
                    <a:pt x="22" y="74"/>
                    <a:pt x="25" y="83"/>
                  </a:cubicBezTo>
                  <a:cubicBezTo>
                    <a:pt x="28" y="90"/>
                    <a:pt x="29" y="98"/>
                    <a:pt x="35" y="102"/>
                  </a:cubicBezTo>
                  <a:cubicBezTo>
                    <a:pt x="29" y="79"/>
                    <a:pt x="22" y="56"/>
                    <a:pt x="15" y="33"/>
                  </a:cubicBezTo>
                  <a:cubicBezTo>
                    <a:pt x="13" y="27"/>
                    <a:pt x="11" y="20"/>
                    <a:pt x="9" y="14"/>
                  </a:cubicBezTo>
                  <a:cubicBezTo>
                    <a:pt x="9" y="13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D0BB246-94C4-4EBB-9EF1-98AC844C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2181225"/>
              <a:ext cx="735013" cy="619125"/>
            </a:xfrm>
            <a:custGeom>
              <a:avLst/>
              <a:gdLst>
                <a:gd name="T0" fmla="*/ 160 w 463"/>
                <a:gd name="T1" fmla="*/ 0 h 390"/>
                <a:gd name="T2" fmla="*/ 147 w 463"/>
                <a:gd name="T3" fmla="*/ 0 h 390"/>
                <a:gd name="T4" fmla="*/ 134 w 463"/>
                <a:gd name="T5" fmla="*/ 0 h 390"/>
                <a:gd name="T6" fmla="*/ 0 w 463"/>
                <a:gd name="T7" fmla="*/ 390 h 390"/>
                <a:gd name="T8" fmla="*/ 13 w 463"/>
                <a:gd name="T9" fmla="*/ 390 h 390"/>
                <a:gd name="T10" fmla="*/ 22 w 463"/>
                <a:gd name="T11" fmla="*/ 390 h 390"/>
                <a:gd name="T12" fmla="*/ 243 w 463"/>
                <a:gd name="T13" fmla="*/ 390 h 390"/>
                <a:gd name="T14" fmla="*/ 463 w 463"/>
                <a:gd name="T15" fmla="*/ 0 h 390"/>
                <a:gd name="T16" fmla="*/ 160 w 463"/>
                <a:gd name="T1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390">
                  <a:moveTo>
                    <a:pt x="160" y="0"/>
                  </a:moveTo>
                  <a:lnTo>
                    <a:pt x="147" y="0"/>
                  </a:lnTo>
                  <a:lnTo>
                    <a:pt x="134" y="0"/>
                  </a:lnTo>
                  <a:lnTo>
                    <a:pt x="0" y="390"/>
                  </a:lnTo>
                  <a:lnTo>
                    <a:pt x="13" y="390"/>
                  </a:lnTo>
                  <a:lnTo>
                    <a:pt x="22" y="390"/>
                  </a:lnTo>
                  <a:lnTo>
                    <a:pt x="243" y="390"/>
                  </a:lnTo>
                  <a:lnTo>
                    <a:pt x="463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88328B9-EDE0-4D7F-9099-158121777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2216150"/>
              <a:ext cx="136525" cy="666750"/>
            </a:xfrm>
            <a:custGeom>
              <a:avLst/>
              <a:gdLst>
                <a:gd name="T0" fmla="*/ 1 w 20"/>
                <a:gd name="T1" fmla="*/ 93 h 97"/>
                <a:gd name="T2" fmla="*/ 4 w 20"/>
                <a:gd name="T3" fmla="*/ 87 h 97"/>
                <a:gd name="T4" fmla="*/ 4 w 20"/>
                <a:gd name="T5" fmla="*/ 83 h 97"/>
                <a:gd name="T6" fmla="*/ 8 w 20"/>
                <a:gd name="T7" fmla="*/ 66 h 97"/>
                <a:gd name="T8" fmla="*/ 16 w 20"/>
                <a:gd name="T9" fmla="*/ 20 h 97"/>
                <a:gd name="T10" fmla="*/ 20 w 20"/>
                <a:gd name="T11" fmla="*/ 0 h 97"/>
                <a:gd name="T12" fmla="*/ 15 w 20"/>
                <a:gd name="T13" fmla="*/ 15 h 97"/>
                <a:gd name="T14" fmla="*/ 10 w 20"/>
                <a:gd name="T15" fmla="*/ 42 h 97"/>
                <a:gd name="T16" fmla="*/ 0 w 20"/>
                <a:gd name="T17" fmla="*/ 97 h 97"/>
                <a:gd name="T18" fmla="*/ 1 w 20"/>
                <a:gd name="T19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97">
                  <a:moveTo>
                    <a:pt x="1" y="93"/>
                  </a:moveTo>
                  <a:cubicBezTo>
                    <a:pt x="2" y="91"/>
                    <a:pt x="3" y="89"/>
                    <a:pt x="4" y="87"/>
                  </a:cubicBezTo>
                  <a:cubicBezTo>
                    <a:pt x="4" y="86"/>
                    <a:pt x="4" y="85"/>
                    <a:pt x="4" y="83"/>
                  </a:cubicBezTo>
                  <a:cubicBezTo>
                    <a:pt x="6" y="77"/>
                    <a:pt x="7" y="72"/>
                    <a:pt x="8" y="66"/>
                  </a:cubicBezTo>
                  <a:cubicBezTo>
                    <a:pt x="10" y="51"/>
                    <a:pt x="13" y="36"/>
                    <a:pt x="16" y="20"/>
                  </a:cubicBezTo>
                  <a:cubicBezTo>
                    <a:pt x="17" y="13"/>
                    <a:pt x="19" y="6"/>
                    <a:pt x="20" y="0"/>
                  </a:cubicBezTo>
                  <a:cubicBezTo>
                    <a:pt x="17" y="4"/>
                    <a:pt x="16" y="9"/>
                    <a:pt x="15" y="15"/>
                  </a:cubicBezTo>
                  <a:cubicBezTo>
                    <a:pt x="13" y="24"/>
                    <a:pt x="11" y="33"/>
                    <a:pt x="10" y="42"/>
                  </a:cubicBezTo>
                  <a:cubicBezTo>
                    <a:pt x="7" y="61"/>
                    <a:pt x="3" y="79"/>
                    <a:pt x="0" y="97"/>
                  </a:cubicBezTo>
                  <a:cubicBezTo>
                    <a:pt x="0" y="95"/>
                    <a:pt x="1" y="94"/>
                    <a:pt x="1" y="93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3BEBBAE-796C-461A-A9DD-27A909E9B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3" y="2208213"/>
              <a:ext cx="268288" cy="763588"/>
            </a:xfrm>
            <a:custGeom>
              <a:avLst/>
              <a:gdLst>
                <a:gd name="T0" fmla="*/ 37 w 39"/>
                <a:gd name="T1" fmla="*/ 30 h 111"/>
                <a:gd name="T2" fmla="*/ 2 w 39"/>
                <a:gd name="T3" fmla="*/ 111 h 111"/>
                <a:gd name="T4" fmla="*/ 3 w 39"/>
                <a:gd name="T5" fmla="*/ 109 h 111"/>
                <a:gd name="T6" fmla="*/ 4 w 39"/>
                <a:gd name="T7" fmla="*/ 107 h 111"/>
                <a:gd name="T8" fmla="*/ 4 w 39"/>
                <a:gd name="T9" fmla="*/ 104 h 111"/>
                <a:gd name="T10" fmla="*/ 4 w 39"/>
                <a:gd name="T11" fmla="*/ 102 h 111"/>
                <a:gd name="T12" fmla="*/ 4 w 39"/>
                <a:gd name="T13" fmla="*/ 99 h 111"/>
                <a:gd name="T14" fmla="*/ 3 w 39"/>
                <a:gd name="T15" fmla="*/ 95 h 111"/>
                <a:gd name="T16" fmla="*/ 1 w 39"/>
                <a:gd name="T17" fmla="*/ 92 h 111"/>
                <a:gd name="T18" fmla="*/ 0 w 39"/>
                <a:gd name="T19" fmla="*/ 89 h 111"/>
                <a:gd name="T20" fmla="*/ 33 w 39"/>
                <a:gd name="T21" fmla="*/ 0 h 111"/>
                <a:gd name="T22" fmla="*/ 35 w 39"/>
                <a:gd name="T23" fmla="*/ 4 h 111"/>
                <a:gd name="T24" fmla="*/ 37 w 39"/>
                <a:gd name="T25" fmla="*/ 8 h 111"/>
                <a:gd name="T26" fmla="*/ 38 w 39"/>
                <a:gd name="T27" fmla="*/ 13 h 111"/>
                <a:gd name="T28" fmla="*/ 39 w 39"/>
                <a:gd name="T29" fmla="*/ 17 h 111"/>
                <a:gd name="T30" fmla="*/ 39 w 39"/>
                <a:gd name="T31" fmla="*/ 21 h 111"/>
                <a:gd name="T32" fmla="*/ 39 w 39"/>
                <a:gd name="T33" fmla="*/ 24 h 111"/>
                <a:gd name="T34" fmla="*/ 38 w 39"/>
                <a:gd name="T35" fmla="*/ 27 h 111"/>
                <a:gd name="T36" fmla="*/ 37 w 39"/>
                <a:gd name="T37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11">
                  <a:moveTo>
                    <a:pt x="37" y="30"/>
                  </a:moveTo>
                  <a:cubicBezTo>
                    <a:pt x="25" y="57"/>
                    <a:pt x="14" y="84"/>
                    <a:pt x="2" y="111"/>
                  </a:cubicBezTo>
                  <a:cubicBezTo>
                    <a:pt x="3" y="111"/>
                    <a:pt x="3" y="110"/>
                    <a:pt x="3" y="109"/>
                  </a:cubicBezTo>
                  <a:cubicBezTo>
                    <a:pt x="3" y="108"/>
                    <a:pt x="4" y="108"/>
                    <a:pt x="4" y="107"/>
                  </a:cubicBezTo>
                  <a:cubicBezTo>
                    <a:pt x="4" y="106"/>
                    <a:pt x="4" y="105"/>
                    <a:pt x="4" y="104"/>
                  </a:cubicBezTo>
                  <a:cubicBezTo>
                    <a:pt x="4" y="104"/>
                    <a:pt x="4" y="103"/>
                    <a:pt x="4" y="102"/>
                  </a:cubicBezTo>
                  <a:cubicBezTo>
                    <a:pt x="4" y="101"/>
                    <a:pt x="4" y="100"/>
                    <a:pt x="4" y="99"/>
                  </a:cubicBezTo>
                  <a:cubicBezTo>
                    <a:pt x="3" y="98"/>
                    <a:pt x="3" y="96"/>
                    <a:pt x="3" y="95"/>
                  </a:cubicBezTo>
                  <a:cubicBezTo>
                    <a:pt x="2" y="94"/>
                    <a:pt x="2" y="93"/>
                    <a:pt x="1" y="92"/>
                  </a:cubicBezTo>
                  <a:cubicBezTo>
                    <a:pt x="1" y="91"/>
                    <a:pt x="0" y="90"/>
                    <a:pt x="0" y="8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2"/>
                    <a:pt x="35" y="3"/>
                    <a:pt x="35" y="4"/>
                  </a:cubicBezTo>
                  <a:cubicBezTo>
                    <a:pt x="36" y="6"/>
                    <a:pt x="37" y="7"/>
                    <a:pt x="37" y="8"/>
                  </a:cubicBezTo>
                  <a:cubicBezTo>
                    <a:pt x="38" y="10"/>
                    <a:pt x="38" y="11"/>
                    <a:pt x="38" y="13"/>
                  </a:cubicBezTo>
                  <a:cubicBezTo>
                    <a:pt x="39" y="14"/>
                    <a:pt x="39" y="16"/>
                    <a:pt x="39" y="17"/>
                  </a:cubicBezTo>
                  <a:cubicBezTo>
                    <a:pt x="39" y="18"/>
                    <a:pt x="39" y="19"/>
                    <a:pt x="39" y="21"/>
                  </a:cubicBezTo>
                  <a:cubicBezTo>
                    <a:pt x="39" y="22"/>
                    <a:pt x="39" y="23"/>
                    <a:pt x="39" y="24"/>
                  </a:cubicBezTo>
                  <a:cubicBezTo>
                    <a:pt x="38" y="25"/>
                    <a:pt x="38" y="26"/>
                    <a:pt x="38" y="27"/>
                  </a:cubicBezTo>
                  <a:cubicBezTo>
                    <a:pt x="38" y="28"/>
                    <a:pt x="37" y="29"/>
                    <a:pt x="37" y="30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724678-06AE-4AB0-B571-E057FE97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13" y="2208213"/>
              <a:ext cx="280988" cy="763588"/>
            </a:xfrm>
            <a:custGeom>
              <a:avLst/>
              <a:gdLst>
                <a:gd name="T0" fmla="*/ 37 w 41"/>
                <a:gd name="T1" fmla="*/ 30 h 111"/>
                <a:gd name="T2" fmla="*/ 8 w 41"/>
                <a:gd name="T3" fmla="*/ 97 h 111"/>
                <a:gd name="T4" fmla="*/ 2 w 41"/>
                <a:gd name="T5" fmla="*/ 111 h 111"/>
                <a:gd name="T6" fmla="*/ 1 w 41"/>
                <a:gd name="T7" fmla="*/ 92 h 111"/>
                <a:gd name="T8" fmla="*/ 0 w 41"/>
                <a:gd name="T9" fmla="*/ 88 h 111"/>
                <a:gd name="T10" fmla="*/ 5 w 41"/>
                <a:gd name="T11" fmla="*/ 76 h 111"/>
                <a:gd name="T12" fmla="*/ 21 w 41"/>
                <a:gd name="T13" fmla="*/ 34 h 111"/>
                <a:gd name="T14" fmla="*/ 33 w 41"/>
                <a:gd name="T15" fmla="*/ 0 h 111"/>
                <a:gd name="T16" fmla="*/ 37 w 41"/>
                <a:gd name="T17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11">
                  <a:moveTo>
                    <a:pt x="37" y="30"/>
                  </a:moveTo>
                  <a:cubicBezTo>
                    <a:pt x="27" y="52"/>
                    <a:pt x="18" y="74"/>
                    <a:pt x="8" y="97"/>
                  </a:cubicBezTo>
                  <a:cubicBezTo>
                    <a:pt x="6" y="102"/>
                    <a:pt x="4" y="106"/>
                    <a:pt x="2" y="111"/>
                  </a:cubicBezTo>
                  <a:cubicBezTo>
                    <a:pt x="5" y="105"/>
                    <a:pt x="4" y="98"/>
                    <a:pt x="1" y="92"/>
                  </a:cubicBezTo>
                  <a:cubicBezTo>
                    <a:pt x="0" y="89"/>
                    <a:pt x="0" y="90"/>
                    <a:pt x="0" y="88"/>
                  </a:cubicBezTo>
                  <a:cubicBezTo>
                    <a:pt x="2" y="84"/>
                    <a:pt x="3" y="80"/>
                    <a:pt x="5" y="76"/>
                  </a:cubicBezTo>
                  <a:cubicBezTo>
                    <a:pt x="10" y="62"/>
                    <a:pt x="15" y="48"/>
                    <a:pt x="21" y="34"/>
                  </a:cubicBezTo>
                  <a:cubicBezTo>
                    <a:pt x="25" y="23"/>
                    <a:pt x="29" y="12"/>
                    <a:pt x="33" y="0"/>
                  </a:cubicBezTo>
                  <a:cubicBezTo>
                    <a:pt x="39" y="9"/>
                    <a:pt x="41" y="20"/>
                    <a:pt x="37" y="30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4356460-7F92-43DA-B772-A8F15189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2290763"/>
              <a:ext cx="534988" cy="784225"/>
            </a:xfrm>
            <a:custGeom>
              <a:avLst/>
              <a:gdLst>
                <a:gd name="T0" fmla="*/ 78 w 78"/>
                <a:gd name="T1" fmla="*/ 18 h 114"/>
                <a:gd name="T2" fmla="*/ 42 w 78"/>
                <a:gd name="T3" fmla="*/ 33 h 114"/>
                <a:gd name="T4" fmla="*/ 17 w 78"/>
                <a:gd name="T5" fmla="*/ 0 h 114"/>
                <a:gd name="T6" fmla="*/ 8 w 78"/>
                <a:gd name="T7" fmla="*/ 47 h 114"/>
                <a:gd name="T8" fmla="*/ 3 w 78"/>
                <a:gd name="T9" fmla="*/ 71 h 114"/>
                <a:gd name="T10" fmla="*/ 1 w 78"/>
                <a:gd name="T11" fmla="*/ 82 h 114"/>
                <a:gd name="T12" fmla="*/ 0 w 78"/>
                <a:gd name="T13" fmla="*/ 91 h 114"/>
                <a:gd name="T14" fmla="*/ 30 w 78"/>
                <a:gd name="T15" fmla="*/ 111 h 114"/>
                <a:gd name="T16" fmla="*/ 45 w 78"/>
                <a:gd name="T17" fmla="*/ 97 h 114"/>
                <a:gd name="T18" fmla="*/ 74 w 78"/>
                <a:gd name="T19" fmla="*/ 26 h 114"/>
                <a:gd name="T20" fmla="*/ 78 w 78"/>
                <a:gd name="T21" fmla="*/ 16 h 114"/>
                <a:gd name="T22" fmla="*/ 78 w 78"/>
                <a:gd name="T23" fmla="*/ 1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14">
                  <a:moveTo>
                    <a:pt x="78" y="18"/>
                  </a:moveTo>
                  <a:cubicBezTo>
                    <a:pt x="71" y="31"/>
                    <a:pt x="55" y="36"/>
                    <a:pt x="42" y="33"/>
                  </a:cubicBezTo>
                  <a:cubicBezTo>
                    <a:pt x="27" y="30"/>
                    <a:pt x="14" y="16"/>
                    <a:pt x="17" y="0"/>
                  </a:cubicBezTo>
                  <a:cubicBezTo>
                    <a:pt x="14" y="16"/>
                    <a:pt x="11" y="32"/>
                    <a:pt x="8" y="47"/>
                  </a:cubicBezTo>
                  <a:cubicBezTo>
                    <a:pt x="6" y="55"/>
                    <a:pt x="5" y="63"/>
                    <a:pt x="3" y="71"/>
                  </a:cubicBezTo>
                  <a:cubicBezTo>
                    <a:pt x="3" y="75"/>
                    <a:pt x="2" y="79"/>
                    <a:pt x="1" y="82"/>
                  </a:cubicBezTo>
                  <a:cubicBezTo>
                    <a:pt x="1" y="85"/>
                    <a:pt x="0" y="88"/>
                    <a:pt x="0" y="91"/>
                  </a:cubicBezTo>
                  <a:cubicBezTo>
                    <a:pt x="1" y="105"/>
                    <a:pt x="17" y="114"/>
                    <a:pt x="30" y="111"/>
                  </a:cubicBezTo>
                  <a:cubicBezTo>
                    <a:pt x="37" y="109"/>
                    <a:pt x="43" y="104"/>
                    <a:pt x="45" y="97"/>
                  </a:cubicBezTo>
                  <a:cubicBezTo>
                    <a:pt x="55" y="73"/>
                    <a:pt x="65" y="50"/>
                    <a:pt x="74" y="26"/>
                  </a:cubicBezTo>
                  <a:cubicBezTo>
                    <a:pt x="76" y="23"/>
                    <a:pt x="77" y="19"/>
                    <a:pt x="78" y="16"/>
                  </a:cubicBezTo>
                  <a:cubicBezTo>
                    <a:pt x="78" y="16"/>
                    <a:pt x="78" y="17"/>
                    <a:pt x="78" y="18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48CA1AC-99D9-457D-9CBF-41819D96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1060450"/>
              <a:ext cx="1304925" cy="1471613"/>
            </a:xfrm>
            <a:custGeom>
              <a:avLst/>
              <a:gdLst>
                <a:gd name="T0" fmla="*/ 0 w 190"/>
                <a:gd name="T1" fmla="*/ 0 h 214"/>
                <a:gd name="T2" fmla="*/ 45 w 190"/>
                <a:gd name="T3" fmla="*/ 42 h 214"/>
                <a:gd name="T4" fmla="*/ 101 w 190"/>
                <a:gd name="T5" fmla="*/ 94 h 214"/>
                <a:gd name="T6" fmla="*/ 103 w 190"/>
                <a:gd name="T7" fmla="*/ 96 h 214"/>
                <a:gd name="T8" fmla="*/ 101 w 190"/>
                <a:gd name="T9" fmla="*/ 43 h 214"/>
                <a:gd name="T10" fmla="*/ 174 w 190"/>
                <a:gd name="T11" fmla="*/ 43 h 214"/>
                <a:gd name="T12" fmla="*/ 183 w 190"/>
                <a:gd name="T13" fmla="*/ 43 h 214"/>
                <a:gd name="T14" fmla="*/ 183 w 190"/>
                <a:gd name="T15" fmla="*/ 48 h 214"/>
                <a:gd name="T16" fmla="*/ 185 w 190"/>
                <a:gd name="T17" fmla="*/ 85 h 214"/>
                <a:gd name="T18" fmla="*/ 190 w 190"/>
                <a:gd name="T19" fmla="*/ 162 h 214"/>
                <a:gd name="T20" fmla="*/ 190 w 190"/>
                <a:gd name="T21" fmla="*/ 163 h 214"/>
                <a:gd name="T22" fmla="*/ 122 w 190"/>
                <a:gd name="T23" fmla="*/ 163 h 214"/>
                <a:gd name="T24" fmla="*/ 114 w 190"/>
                <a:gd name="T25" fmla="*/ 163 h 214"/>
                <a:gd name="T26" fmla="*/ 124 w 190"/>
                <a:gd name="T27" fmla="*/ 194 h 214"/>
                <a:gd name="T28" fmla="*/ 96 w 190"/>
                <a:gd name="T29" fmla="*/ 213 h 214"/>
                <a:gd name="T30" fmla="*/ 65 w 190"/>
                <a:gd name="T31" fmla="*/ 197 h 214"/>
                <a:gd name="T32" fmla="*/ 72 w 190"/>
                <a:gd name="T33" fmla="*/ 163 h 214"/>
                <a:gd name="T34" fmla="*/ 2 w 190"/>
                <a:gd name="T35" fmla="*/ 163 h 214"/>
                <a:gd name="T36" fmla="*/ 0 w 190"/>
                <a:gd name="T37" fmla="*/ 163 h 214"/>
                <a:gd name="T38" fmla="*/ 0 w 190"/>
                <a:gd name="T39" fmla="*/ 107 h 214"/>
                <a:gd name="T40" fmla="*/ 0 w 190"/>
                <a:gd name="T41" fmla="*/ 18 h 214"/>
                <a:gd name="T42" fmla="*/ 0 w 190"/>
                <a:gd name="T4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0" h="214">
                  <a:moveTo>
                    <a:pt x="0" y="0"/>
                  </a:moveTo>
                  <a:cubicBezTo>
                    <a:pt x="15" y="14"/>
                    <a:pt x="30" y="28"/>
                    <a:pt x="45" y="42"/>
                  </a:cubicBezTo>
                  <a:cubicBezTo>
                    <a:pt x="64" y="59"/>
                    <a:pt x="82" y="77"/>
                    <a:pt x="101" y="94"/>
                  </a:cubicBezTo>
                  <a:cubicBezTo>
                    <a:pt x="102" y="95"/>
                    <a:pt x="102" y="95"/>
                    <a:pt x="103" y="96"/>
                  </a:cubicBezTo>
                  <a:cubicBezTo>
                    <a:pt x="102" y="78"/>
                    <a:pt x="102" y="61"/>
                    <a:pt x="101" y="43"/>
                  </a:cubicBezTo>
                  <a:cubicBezTo>
                    <a:pt x="125" y="43"/>
                    <a:pt x="149" y="43"/>
                    <a:pt x="174" y="43"/>
                  </a:cubicBezTo>
                  <a:cubicBezTo>
                    <a:pt x="177" y="43"/>
                    <a:pt x="180" y="43"/>
                    <a:pt x="183" y="43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4" y="61"/>
                    <a:pt x="184" y="73"/>
                    <a:pt x="185" y="85"/>
                  </a:cubicBezTo>
                  <a:cubicBezTo>
                    <a:pt x="187" y="110"/>
                    <a:pt x="188" y="136"/>
                    <a:pt x="190" y="162"/>
                  </a:cubicBezTo>
                  <a:cubicBezTo>
                    <a:pt x="190" y="162"/>
                    <a:pt x="190" y="163"/>
                    <a:pt x="190" y="163"/>
                  </a:cubicBezTo>
                  <a:cubicBezTo>
                    <a:pt x="167" y="163"/>
                    <a:pt x="144" y="163"/>
                    <a:pt x="122" y="163"/>
                  </a:cubicBezTo>
                  <a:cubicBezTo>
                    <a:pt x="119" y="163"/>
                    <a:pt x="116" y="163"/>
                    <a:pt x="114" y="163"/>
                  </a:cubicBezTo>
                  <a:cubicBezTo>
                    <a:pt x="123" y="171"/>
                    <a:pt x="128" y="183"/>
                    <a:pt x="124" y="194"/>
                  </a:cubicBezTo>
                  <a:cubicBezTo>
                    <a:pt x="120" y="205"/>
                    <a:pt x="108" y="212"/>
                    <a:pt x="96" y="213"/>
                  </a:cubicBezTo>
                  <a:cubicBezTo>
                    <a:pt x="84" y="214"/>
                    <a:pt x="71" y="208"/>
                    <a:pt x="65" y="197"/>
                  </a:cubicBezTo>
                  <a:cubicBezTo>
                    <a:pt x="59" y="185"/>
                    <a:pt x="62" y="172"/>
                    <a:pt x="72" y="163"/>
                  </a:cubicBezTo>
                  <a:cubicBezTo>
                    <a:pt x="49" y="163"/>
                    <a:pt x="25" y="163"/>
                    <a:pt x="2" y="163"/>
                  </a:cubicBezTo>
                  <a:cubicBezTo>
                    <a:pt x="1" y="163"/>
                    <a:pt x="1" y="163"/>
                    <a:pt x="0" y="163"/>
                  </a:cubicBezTo>
                  <a:cubicBezTo>
                    <a:pt x="0" y="145"/>
                    <a:pt x="0" y="126"/>
                    <a:pt x="0" y="107"/>
                  </a:cubicBezTo>
                  <a:cubicBezTo>
                    <a:pt x="0" y="78"/>
                    <a:pt x="0" y="4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081B38A-F171-4309-9175-0F641A6FD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1136650"/>
              <a:ext cx="1236663" cy="1354138"/>
            </a:xfrm>
            <a:custGeom>
              <a:avLst/>
              <a:gdLst>
                <a:gd name="T0" fmla="*/ 89 w 180"/>
                <a:gd name="T1" fmla="*/ 197 h 197"/>
                <a:gd name="T2" fmla="*/ 64 w 180"/>
                <a:gd name="T3" fmla="*/ 183 h 197"/>
                <a:gd name="T4" fmla="*/ 70 w 180"/>
                <a:gd name="T5" fmla="*/ 156 h 197"/>
                <a:gd name="T6" fmla="*/ 80 w 180"/>
                <a:gd name="T7" fmla="*/ 148 h 197"/>
                <a:gd name="T8" fmla="*/ 67 w 180"/>
                <a:gd name="T9" fmla="*/ 148 h 197"/>
                <a:gd name="T10" fmla="*/ 32 w 180"/>
                <a:gd name="T11" fmla="*/ 148 h 197"/>
                <a:gd name="T12" fmla="*/ 0 w 180"/>
                <a:gd name="T13" fmla="*/ 148 h 197"/>
                <a:gd name="T14" fmla="*/ 0 w 180"/>
                <a:gd name="T15" fmla="*/ 96 h 197"/>
                <a:gd name="T16" fmla="*/ 0 w 180"/>
                <a:gd name="T17" fmla="*/ 52 h 197"/>
                <a:gd name="T18" fmla="*/ 0 w 180"/>
                <a:gd name="T19" fmla="*/ 7 h 197"/>
                <a:gd name="T20" fmla="*/ 0 w 180"/>
                <a:gd name="T21" fmla="*/ 0 h 197"/>
                <a:gd name="T22" fmla="*/ 22 w 180"/>
                <a:gd name="T23" fmla="*/ 21 h 197"/>
                <a:gd name="T24" fmla="*/ 37 w 180"/>
                <a:gd name="T25" fmla="*/ 35 h 197"/>
                <a:gd name="T26" fmla="*/ 93 w 180"/>
                <a:gd name="T27" fmla="*/ 86 h 197"/>
                <a:gd name="T28" fmla="*/ 95 w 180"/>
                <a:gd name="T29" fmla="*/ 88 h 197"/>
                <a:gd name="T30" fmla="*/ 103 w 180"/>
                <a:gd name="T31" fmla="*/ 96 h 197"/>
                <a:gd name="T32" fmla="*/ 103 w 180"/>
                <a:gd name="T33" fmla="*/ 85 h 197"/>
                <a:gd name="T34" fmla="*/ 103 w 180"/>
                <a:gd name="T35" fmla="*/ 83 h 197"/>
                <a:gd name="T36" fmla="*/ 101 w 180"/>
                <a:gd name="T37" fmla="*/ 37 h 197"/>
                <a:gd name="T38" fmla="*/ 169 w 180"/>
                <a:gd name="T39" fmla="*/ 37 h 197"/>
                <a:gd name="T40" fmla="*/ 173 w 180"/>
                <a:gd name="T41" fmla="*/ 37 h 197"/>
                <a:gd name="T42" fmla="*/ 173 w 180"/>
                <a:gd name="T43" fmla="*/ 37 h 197"/>
                <a:gd name="T44" fmla="*/ 173 w 180"/>
                <a:gd name="T45" fmla="*/ 38 h 197"/>
                <a:gd name="T46" fmla="*/ 175 w 180"/>
                <a:gd name="T47" fmla="*/ 74 h 197"/>
                <a:gd name="T48" fmla="*/ 178 w 180"/>
                <a:gd name="T49" fmla="*/ 111 h 197"/>
                <a:gd name="T50" fmla="*/ 180 w 180"/>
                <a:gd name="T51" fmla="*/ 147 h 197"/>
                <a:gd name="T52" fmla="*/ 151 w 180"/>
                <a:gd name="T53" fmla="*/ 147 h 197"/>
                <a:gd name="T54" fmla="*/ 117 w 180"/>
                <a:gd name="T55" fmla="*/ 148 h 197"/>
                <a:gd name="T56" fmla="*/ 113 w 180"/>
                <a:gd name="T57" fmla="*/ 148 h 197"/>
                <a:gd name="T58" fmla="*/ 109 w 180"/>
                <a:gd name="T59" fmla="*/ 148 h 197"/>
                <a:gd name="T60" fmla="*/ 95 w 180"/>
                <a:gd name="T61" fmla="*/ 148 h 197"/>
                <a:gd name="T62" fmla="*/ 106 w 180"/>
                <a:gd name="T63" fmla="*/ 156 h 197"/>
                <a:gd name="T64" fmla="*/ 114 w 180"/>
                <a:gd name="T65" fmla="*/ 181 h 197"/>
                <a:gd name="T66" fmla="*/ 91 w 180"/>
                <a:gd name="T67" fmla="*/ 197 h 197"/>
                <a:gd name="T68" fmla="*/ 89 w 180"/>
                <a:gd name="T6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" h="197">
                  <a:moveTo>
                    <a:pt x="89" y="197"/>
                  </a:moveTo>
                  <a:cubicBezTo>
                    <a:pt x="79" y="197"/>
                    <a:pt x="69" y="192"/>
                    <a:pt x="64" y="183"/>
                  </a:cubicBezTo>
                  <a:cubicBezTo>
                    <a:pt x="59" y="174"/>
                    <a:pt x="61" y="163"/>
                    <a:pt x="70" y="156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80" y="147"/>
                    <a:pt x="180" y="147"/>
                    <a:pt x="180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17" y="148"/>
                    <a:pt x="117" y="148"/>
                    <a:pt x="117" y="14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5" y="148"/>
                    <a:pt x="95" y="148"/>
                    <a:pt x="95" y="148"/>
                  </a:cubicBezTo>
                  <a:cubicBezTo>
                    <a:pt x="106" y="156"/>
                    <a:pt x="106" y="156"/>
                    <a:pt x="106" y="156"/>
                  </a:cubicBezTo>
                  <a:cubicBezTo>
                    <a:pt x="114" y="162"/>
                    <a:pt x="117" y="173"/>
                    <a:pt x="114" y="181"/>
                  </a:cubicBezTo>
                  <a:cubicBezTo>
                    <a:pt x="111" y="190"/>
                    <a:pt x="102" y="197"/>
                    <a:pt x="91" y="197"/>
                  </a:cubicBezTo>
                  <a:cubicBezTo>
                    <a:pt x="90" y="197"/>
                    <a:pt x="90" y="197"/>
                    <a:pt x="89" y="197"/>
                  </a:cubicBezTo>
                  <a:close/>
                </a:path>
              </a:pathLst>
            </a:custGeom>
            <a:solidFill>
              <a:srgbClr val="CECBC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52C4B8B-BAAD-4109-A939-8F9B67806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2216150"/>
              <a:ext cx="14288" cy="1038225"/>
            </a:xfrm>
            <a:custGeom>
              <a:avLst/>
              <a:gdLst>
                <a:gd name="T0" fmla="*/ 0 w 9"/>
                <a:gd name="T1" fmla="*/ 0 h 654"/>
                <a:gd name="T2" fmla="*/ 9 w 9"/>
                <a:gd name="T3" fmla="*/ 381 h 654"/>
                <a:gd name="T4" fmla="*/ 9 w 9"/>
                <a:gd name="T5" fmla="*/ 654 h 654"/>
                <a:gd name="T6" fmla="*/ 0 w 9"/>
                <a:gd name="T7" fmla="*/ 359 h 654"/>
                <a:gd name="T8" fmla="*/ 0 w 9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54">
                  <a:moveTo>
                    <a:pt x="0" y="0"/>
                  </a:moveTo>
                  <a:lnTo>
                    <a:pt x="9" y="381"/>
                  </a:lnTo>
                  <a:lnTo>
                    <a:pt x="9" y="654"/>
                  </a:lnTo>
                  <a:lnTo>
                    <a:pt x="0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4DF4CBB-1A72-4595-B767-54065C7ED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697163"/>
              <a:ext cx="460375" cy="742950"/>
            </a:xfrm>
            <a:custGeom>
              <a:avLst/>
              <a:gdLst>
                <a:gd name="T0" fmla="*/ 65 w 67"/>
                <a:gd name="T1" fmla="*/ 13 h 108"/>
                <a:gd name="T2" fmla="*/ 4 w 67"/>
                <a:gd name="T3" fmla="*/ 31 h 108"/>
                <a:gd name="T4" fmla="*/ 11 w 67"/>
                <a:gd name="T5" fmla="*/ 66 h 108"/>
                <a:gd name="T6" fmla="*/ 25 w 67"/>
                <a:gd name="T7" fmla="*/ 108 h 108"/>
                <a:gd name="T8" fmla="*/ 34 w 67"/>
                <a:gd name="T9" fmla="*/ 82 h 108"/>
                <a:gd name="T10" fmla="*/ 67 w 67"/>
                <a:gd name="T11" fmla="*/ 81 h 108"/>
                <a:gd name="T12" fmla="*/ 65 w 67"/>
                <a:gd name="T13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08">
                  <a:moveTo>
                    <a:pt x="65" y="13"/>
                  </a:moveTo>
                  <a:cubicBezTo>
                    <a:pt x="45" y="0"/>
                    <a:pt x="12" y="8"/>
                    <a:pt x="4" y="31"/>
                  </a:cubicBezTo>
                  <a:cubicBezTo>
                    <a:pt x="0" y="43"/>
                    <a:pt x="8" y="55"/>
                    <a:pt x="11" y="66"/>
                  </a:cubicBezTo>
                  <a:cubicBezTo>
                    <a:pt x="16" y="80"/>
                    <a:pt x="20" y="94"/>
                    <a:pt x="25" y="108"/>
                  </a:cubicBezTo>
                  <a:cubicBezTo>
                    <a:pt x="21" y="98"/>
                    <a:pt x="25" y="88"/>
                    <a:pt x="34" y="82"/>
                  </a:cubicBezTo>
                  <a:cubicBezTo>
                    <a:pt x="43" y="74"/>
                    <a:pt x="57" y="74"/>
                    <a:pt x="67" y="81"/>
                  </a:cubicBezTo>
                  <a:cubicBezTo>
                    <a:pt x="66" y="58"/>
                    <a:pt x="65" y="36"/>
                    <a:pt x="65" y="13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0969445-E647-4700-B1A3-BDE91AC99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3033713"/>
              <a:ext cx="404813" cy="530225"/>
            </a:xfrm>
            <a:custGeom>
              <a:avLst/>
              <a:gdLst>
                <a:gd name="T0" fmla="*/ 59 w 59"/>
                <a:gd name="T1" fmla="*/ 9 h 77"/>
                <a:gd name="T2" fmla="*/ 0 w 59"/>
                <a:gd name="T3" fmla="*/ 0 h 77"/>
                <a:gd name="T4" fmla="*/ 9 w 59"/>
                <a:gd name="T5" fmla="*/ 32 h 77"/>
                <a:gd name="T6" fmla="*/ 15 w 59"/>
                <a:gd name="T7" fmla="*/ 52 h 77"/>
                <a:gd name="T8" fmla="*/ 21 w 59"/>
                <a:gd name="T9" fmla="*/ 66 h 77"/>
                <a:gd name="T10" fmla="*/ 57 w 59"/>
                <a:gd name="T11" fmla="*/ 67 h 77"/>
                <a:gd name="T12" fmla="*/ 59 w 59"/>
                <a:gd name="T13" fmla="*/ 63 h 77"/>
                <a:gd name="T14" fmla="*/ 59 w 59"/>
                <a:gd name="T15" fmla="*/ 55 h 77"/>
                <a:gd name="T16" fmla="*/ 59 w 59"/>
                <a:gd name="T17" fmla="*/ 13 h 77"/>
                <a:gd name="T18" fmla="*/ 59 w 59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7">
                  <a:moveTo>
                    <a:pt x="59" y="9"/>
                  </a:moveTo>
                  <a:cubicBezTo>
                    <a:pt x="43" y="29"/>
                    <a:pt x="7" y="25"/>
                    <a:pt x="0" y="0"/>
                  </a:cubicBezTo>
                  <a:cubicBezTo>
                    <a:pt x="3" y="10"/>
                    <a:pt x="6" y="21"/>
                    <a:pt x="9" y="32"/>
                  </a:cubicBezTo>
                  <a:cubicBezTo>
                    <a:pt x="11" y="38"/>
                    <a:pt x="13" y="45"/>
                    <a:pt x="15" y="52"/>
                  </a:cubicBezTo>
                  <a:cubicBezTo>
                    <a:pt x="16" y="57"/>
                    <a:pt x="18" y="62"/>
                    <a:pt x="21" y="66"/>
                  </a:cubicBezTo>
                  <a:cubicBezTo>
                    <a:pt x="31" y="77"/>
                    <a:pt x="48" y="77"/>
                    <a:pt x="57" y="67"/>
                  </a:cubicBezTo>
                  <a:cubicBezTo>
                    <a:pt x="59" y="65"/>
                    <a:pt x="59" y="65"/>
                    <a:pt x="59" y="63"/>
                  </a:cubicBezTo>
                  <a:cubicBezTo>
                    <a:pt x="59" y="60"/>
                    <a:pt x="59" y="58"/>
                    <a:pt x="59" y="55"/>
                  </a:cubicBezTo>
                  <a:cubicBezTo>
                    <a:pt x="59" y="41"/>
                    <a:pt x="59" y="27"/>
                    <a:pt x="59" y="13"/>
                  </a:cubicBezTo>
                  <a:cubicBezTo>
                    <a:pt x="59" y="12"/>
                    <a:pt x="59" y="10"/>
                    <a:pt x="59" y="9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4E19DC5-473B-4EA4-935B-0852934F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3432175"/>
              <a:ext cx="1346200" cy="296863"/>
            </a:xfrm>
            <a:custGeom>
              <a:avLst/>
              <a:gdLst>
                <a:gd name="T0" fmla="*/ 0 w 848"/>
                <a:gd name="T1" fmla="*/ 0 h 187"/>
                <a:gd name="T2" fmla="*/ 454 w 848"/>
                <a:gd name="T3" fmla="*/ 187 h 187"/>
                <a:gd name="T4" fmla="*/ 848 w 848"/>
                <a:gd name="T5" fmla="*/ 187 h 187"/>
                <a:gd name="T6" fmla="*/ 545 w 848"/>
                <a:gd name="T7" fmla="*/ 0 h 187"/>
                <a:gd name="T8" fmla="*/ 0 w 84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187">
                  <a:moveTo>
                    <a:pt x="0" y="0"/>
                  </a:moveTo>
                  <a:lnTo>
                    <a:pt x="454" y="187"/>
                  </a:lnTo>
                  <a:lnTo>
                    <a:pt x="848" y="187"/>
                  </a:lnTo>
                  <a:lnTo>
                    <a:pt x="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E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9326A07-717E-46A2-8A1D-D4C85233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3432175"/>
              <a:ext cx="1346200" cy="296863"/>
            </a:xfrm>
            <a:custGeom>
              <a:avLst/>
              <a:gdLst>
                <a:gd name="T0" fmla="*/ 0 w 848"/>
                <a:gd name="T1" fmla="*/ 0 h 187"/>
                <a:gd name="T2" fmla="*/ 454 w 848"/>
                <a:gd name="T3" fmla="*/ 187 h 187"/>
                <a:gd name="T4" fmla="*/ 848 w 848"/>
                <a:gd name="T5" fmla="*/ 187 h 187"/>
                <a:gd name="T6" fmla="*/ 545 w 848"/>
                <a:gd name="T7" fmla="*/ 0 h 187"/>
                <a:gd name="T8" fmla="*/ 0 w 84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187">
                  <a:moveTo>
                    <a:pt x="0" y="0"/>
                  </a:moveTo>
                  <a:lnTo>
                    <a:pt x="454" y="187"/>
                  </a:lnTo>
                  <a:lnTo>
                    <a:pt x="848" y="187"/>
                  </a:lnTo>
                  <a:lnTo>
                    <a:pt x="5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A760F2F-2F41-4040-B6DC-DE0FCB31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3432175"/>
              <a:ext cx="1339850" cy="296863"/>
            </a:xfrm>
            <a:custGeom>
              <a:avLst/>
              <a:gdLst>
                <a:gd name="T0" fmla="*/ 294 w 844"/>
                <a:gd name="T1" fmla="*/ 0 h 187"/>
                <a:gd name="T2" fmla="*/ 0 w 844"/>
                <a:gd name="T3" fmla="*/ 187 h 187"/>
                <a:gd name="T4" fmla="*/ 394 w 844"/>
                <a:gd name="T5" fmla="*/ 187 h 187"/>
                <a:gd name="T6" fmla="*/ 844 w 844"/>
                <a:gd name="T7" fmla="*/ 0 h 187"/>
                <a:gd name="T8" fmla="*/ 294 w 844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187">
                  <a:moveTo>
                    <a:pt x="294" y="0"/>
                  </a:moveTo>
                  <a:lnTo>
                    <a:pt x="0" y="187"/>
                  </a:lnTo>
                  <a:lnTo>
                    <a:pt x="394" y="187"/>
                  </a:lnTo>
                  <a:lnTo>
                    <a:pt x="844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7E7E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6FD7D9A0-17E1-4C20-82A7-90B0E5CF1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3432175"/>
              <a:ext cx="1339850" cy="296863"/>
            </a:xfrm>
            <a:custGeom>
              <a:avLst/>
              <a:gdLst>
                <a:gd name="T0" fmla="*/ 294 w 844"/>
                <a:gd name="T1" fmla="*/ 0 h 187"/>
                <a:gd name="T2" fmla="*/ 0 w 844"/>
                <a:gd name="T3" fmla="*/ 187 h 187"/>
                <a:gd name="T4" fmla="*/ 394 w 844"/>
                <a:gd name="T5" fmla="*/ 187 h 187"/>
                <a:gd name="T6" fmla="*/ 844 w 844"/>
                <a:gd name="T7" fmla="*/ 0 h 187"/>
                <a:gd name="T8" fmla="*/ 294 w 844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187">
                  <a:moveTo>
                    <a:pt x="294" y="0"/>
                  </a:moveTo>
                  <a:lnTo>
                    <a:pt x="0" y="187"/>
                  </a:lnTo>
                  <a:lnTo>
                    <a:pt x="394" y="187"/>
                  </a:lnTo>
                  <a:lnTo>
                    <a:pt x="844" y="0"/>
                  </a:lnTo>
                  <a:lnTo>
                    <a:pt x="294" y="0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002D074-2949-444E-9240-4874F9EF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3776663"/>
              <a:ext cx="954088" cy="198438"/>
            </a:xfrm>
            <a:custGeom>
              <a:avLst/>
              <a:gdLst>
                <a:gd name="T0" fmla="*/ 402 w 601"/>
                <a:gd name="T1" fmla="*/ 0 h 125"/>
                <a:gd name="T2" fmla="*/ 601 w 601"/>
                <a:gd name="T3" fmla="*/ 125 h 125"/>
                <a:gd name="T4" fmla="*/ 311 w 601"/>
                <a:gd name="T5" fmla="*/ 125 h 125"/>
                <a:gd name="T6" fmla="*/ 0 w 601"/>
                <a:gd name="T7" fmla="*/ 0 h 125"/>
                <a:gd name="T8" fmla="*/ 402 w 60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125">
                  <a:moveTo>
                    <a:pt x="402" y="0"/>
                  </a:moveTo>
                  <a:lnTo>
                    <a:pt x="601" y="125"/>
                  </a:lnTo>
                  <a:lnTo>
                    <a:pt x="311" y="125"/>
                  </a:lnTo>
                  <a:lnTo>
                    <a:pt x="0" y="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55237310-529A-46B5-ABC6-65E042F8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5" y="3343275"/>
              <a:ext cx="681038" cy="631825"/>
            </a:xfrm>
            <a:custGeom>
              <a:avLst/>
              <a:gdLst>
                <a:gd name="T0" fmla="*/ 73 w 99"/>
                <a:gd name="T1" fmla="*/ 24 h 92"/>
                <a:gd name="T2" fmla="*/ 7 w 99"/>
                <a:gd name="T3" fmla="*/ 23 h 92"/>
                <a:gd name="T4" fmla="*/ 2 w 99"/>
                <a:gd name="T5" fmla="*/ 53 h 92"/>
                <a:gd name="T6" fmla="*/ 4 w 99"/>
                <a:gd name="T7" fmla="*/ 59 h 92"/>
                <a:gd name="T8" fmla="*/ 6 w 99"/>
                <a:gd name="T9" fmla="*/ 63 h 92"/>
                <a:gd name="T10" fmla="*/ 10 w 99"/>
                <a:gd name="T11" fmla="*/ 66 h 92"/>
                <a:gd name="T12" fmla="*/ 52 w 99"/>
                <a:gd name="T13" fmla="*/ 92 h 92"/>
                <a:gd name="T14" fmla="*/ 60 w 99"/>
                <a:gd name="T15" fmla="*/ 57 h 92"/>
                <a:gd name="T16" fmla="*/ 99 w 99"/>
                <a:gd name="T17" fmla="*/ 63 h 92"/>
                <a:gd name="T18" fmla="*/ 73 w 99"/>
                <a:gd name="T19" fmla="*/ 24 h 92"/>
                <a:gd name="T20" fmla="*/ 73 w 99"/>
                <a:gd name="T21" fmla="*/ 2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2">
                  <a:moveTo>
                    <a:pt x="73" y="24"/>
                  </a:moveTo>
                  <a:cubicBezTo>
                    <a:pt x="58" y="1"/>
                    <a:pt x="22" y="0"/>
                    <a:pt x="7" y="23"/>
                  </a:cubicBezTo>
                  <a:cubicBezTo>
                    <a:pt x="2" y="31"/>
                    <a:pt x="0" y="43"/>
                    <a:pt x="2" y="53"/>
                  </a:cubicBezTo>
                  <a:cubicBezTo>
                    <a:pt x="2" y="55"/>
                    <a:pt x="3" y="57"/>
                    <a:pt x="4" y="59"/>
                  </a:cubicBezTo>
                  <a:cubicBezTo>
                    <a:pt x="4" y="60"/>
                    <a:pt x="5" y="62"/>
                    <a:pt x="6" y="63"/>
                  </a:cubicBezTo>
                  <a:cubicBezTo>
                    <a:pt x="8" y="64"/>
                    <a:pt x="9" y="65"/>
                    <a:pt x="10" y="66"/>
                  </a:cubicBezTo>
                  <a:cubicBezTo>
                    <a:pt x="24" y="75"/>
                    <a:pt x="38" y="83"/>
                    <a:pt x="52" y="92"/>
                  </a:cubicBezTo>
                  <a:cubicBezTo>
                    <a:pt x="44" y="80"/>
                    <a:pt x="49" y="65"/>
                    <a:pt x="60" y="57"/>
                  </a:cubicBezTo>
                  <a:cubicBezTo>
                    <a:pt x="72" y="48"/>
                    <a:pt x="91" y="51"/>
                    <a:pt x="99" y="63"/>
                  </a:cubicBezTo>
                  <a:cubicBezTo>
                    <a:pt x="91" y="50"/>
                    <a:pt x="82" y="37"/>
                    <a:pt x="73" y="24"/>
                  </a:cubicBezTo>
                  <a:cubicBezTo>
                    <a:pt x="71" y="21"/>
                    <a:pt x="82" y="37"/>
                    <a:pt x="73" y="24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007C2B2-C61C-4F87-92CC-6B676C47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5" y="3514725"/>
              <a:ext cx="268288" cy="481013"/>
            </a:xfrm>
            <a:custGeom>
              <a:avLst/>
              <a:gdLst>
                <a:gd name="T0" fmla="*/ 39 w 39"/>
                <a:gd name="T1" fmla="*/ 52 h 70"/>
                <a:gd name="T2" fmla="*/ 32 w 39"/>
                <a:gd name="T3" fmla="*/ 35 h 70"/>
                <a:gd name="T4" fmla="*/ 24 w 39"/>
                <a:gd name="T5" fmla="*/ 24 h 70"/>
                <a:gd name="T6" fmla="*/ 7 w 39"/>
                <a:gd name="T7" fmla="*/ 0 h 70"/>
                <a:gd name="T8" fmla="*/ 0 w 39"/>
                <a:gd name="T9" fmla="*/ 43 h 70"/>
                <a:gd name="T10" fmla="*/ 24 w 39"/>
                <a:gd name="T11" fmla="*/ 65 h 70"/>
                <a:gd name="T12" fmla="*/ 29 w 39"/>
                <a:gd name="T13" fmla="*/ 70 h 70"/>
                <a:gd name="T14" fmla="*/ 30 w 39"/>
                <a:gd name="T15" fmla="*/ 70 h 70"/>
                <a:gd name="T16" fmla="*/ 33 w 39"/>
                <a:gd name="T17" fmla="*/ 68 h 70"/>
                <a:gd name="T18" fmla="*/ 39 w 39"/>
                <a:gd name="T19" fmla="*/ 52 h 70"/>
                <a:gd name="T20" fmla="*/ 39 w 39"/>
                <a:gd name="T21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70">
                  <a:moveTo>
                    <a:pt x="39" y="52"/>
                  </a:moveTo>
                  <a:cubicBezTo>
                    <a:pt x="39" y="45"/>
                    <a:pt x="36" y="41"/>
                    <a:pt x="32" y="35"/>
                  </a:cubicBezTo>
                  <a:cubicBezTo>
                    <a:pt x="29" y="32"/>
                    <a:pt x="26" y="28"/>
                    <a:pt x="24" y="24"/>
                  </a:cubicBezTo>
                  <a:cubicBezTo>
                    <a:pt x="18" y="16"/>
                    <a:pt x="13" y="8"/>
                    <a:pt x="7" y="0"/>
                  </a:cubicBezTo>
                  <a:cubicBezTo>
                    <a:pt x="17" y="14"/>
                    <a:pt x="13" y="33"/>
                    <a:pt x="0" y="43"/>
                  </a:cubicBezTo>
                  <a:cubicBezTo>
                    <a:pt x="8" y="50"/>
                    <a:pt x="16" y="58"/>
                    <a:pt x="24" y="65"/>
                  </a:cubicBezTo>
                  <a:cubicBezTo>
                    <a:pt x="26" y="67"/>
                    <a:pt x="28" y="68"/>
                    <a:pt x="29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7" y="64"/>
                    <a:pt x="39" y="58"/>
                    <a:pt x="39" y="52"/>
                  </a:cubicBezTo>
                  <a:cubicBezTo>
                    <a:pt x="39" y="51"/>
                    <a:pt x="39" y="52"/>
                    <a:pt x="39" y="52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9FC5482-12B9-4CF3-8F28-CF0E1E960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3776663"/>
              <a:ext cx="619125" cy="198438"/>
            </a:xfrm>
            <a:custGeom>
              <a:avLst/>
              <a:gdLst>
                <a:gd name="T0" fmla="*/ 385 w 390"/>
                <a:gd name="T1" fmla="*/ 0 h 125"/>
                <a:gd name="T2" fmla="*/ 390 w 390"/>
                <a:gd name="T3" fmla="*/ 125 h 125"/>
                <a:gd name="T4" fmla="*/ 117 w 390"/>
                <a:gd name="T5" fmla="*/ 125 h 125"/>
                <a:gd name="T6" fmla="*/ 0 w 390"/>
                <a:gd name="T7" fmla="*/ 0 h 125"/>
                <a:gd name="T8" fmla="*/ 385 w 390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5">
                  <a:moveTo>
                    <a:pt x="385" y="0"/>
                  </a:moveTo>
                  <a:lnTo>
                    <a:pt x="390" y="125"/>
                  </a:lnTo>
                  <a:lnTo>
                    <a:pt x="117" y="125"/>
                  </a:lnTo>
                  <a:lnTo>
                    <a:pt x="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7FC65BD7-0CB7-4E12-B3FB-47F6255D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3171825"/>
              <a:ext cx="14288" cy="803275"/>
            </a:xfrm>
            <a:custGeom>
              <a:avLst/>
              <a:gdLst>
                <a:gd name="T0" fmla="*/ 0 w 9"/>
                <a:gd name="T1" fmla="*/ 0 h 506"/>
                <a:gd name="T2" fmla="*/ 9 w 9"/>
                <a:gd name="T3" fmla="*/ 229 h 506"/>
                <a:gd name="T4" fmla="*/ 5 w 9"/>
                <a:gd name="T5" fmla="*/ 506 h 506"/>
                <a:gd name="T6" fmla="*/ 0 w 9"/>
                <a:gd name="T7" fmla="*/ 381 h 506"/>
                <a:gd name="T8" fmla="*/ 0 w 9"/>
                <a:gd name="T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06">
                  <a:moveTo>
                    <a:pt x="0" y="0"/>
                  </a:moveTo>
                  <a:lnTo>
                    <a:pt x="9" y="229"/>
                  </a:lnTo>
                  <a:lnTo>
                    <a:pt x="5" y="506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A08C190-E854-4F27-8ED3-289B9FA7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1878013"/>
              <a:ext cx="2541588" cy="1905000"/>
            </a:xfrm>
            <a:custGeom>
              <a:avLst/>
              <a:gdLst>
                <a:gd name="T0" fmla="*/ 301 w 370"/>
                <a:gd name="T1" fmla="*/ 0 h 277"/>
                <a:gd name="T2" fmla="*/ 329 w 370"/>
                <a:gd name="T3" fmla="*/ 17 h 277"/>
                <a:gd name="T4" fmla="*/ 320 w 370"/>
                <a:gd name="T5" fmla="*/ 49 h 277"/>
                <a:gd name="T6" fmla="*/ 370 w 370"/>
                <a:gd name="T7" fmla="*/ 49 h 277"/>
                <a:gd name="T8" fmla="*/ 370 w 370"/>
                <a:gd name="T9" fmla="*/ 121 h 277"/>
                <a:gd name="T10" fmla="*/ 370 w 370"/>
                <a:gd name="T11" fmla="*/ 132 h 277"/>
                <a:gd name="T12" fmla="*/ 331 w 370"/>
                <a:gd name="T13" fmla="*/ 129 h 277"/>
                <a:gd name="T14" fmla="*/ 310 w 370"/>
                <a:gd name="T15" fmla="*/ 160 h 277"/>
                <a:gd name="T16" fmla="*/ 331 w 370"/>
                <a:gd name="T17" fmla="*/ 191 h 277"/>
                <a:gd name="T18" fmla="*/ 370 w 370"/>
                <a:gd name="T19" fmla="*/ 188 h 277"/>
                <a:gd name="T20" fmla="*/ 370 w 370"/>
                <a:gd name="T21" fmla="*/ 261 h 277"/>
                <a:gd name="T22" fmla="*/ 370 w 370"/>
                <a:gd name="T23" fmla="*/ 274 h 277"/>
                <a:gd name="T24" fmla="*/ 367 w 370"/>
                <a:gd name="T25" fmla="*/ 276 h 277"/>
                <a:gd name="T26" fmla="*/ 330 w 370"/>
                <a:gd name="T27" fmla="*/ 276 h 277"/>
                <a:gd name="T28" fmla="*/ 281 w 370"/>
                <a:gd name="T29" fmla="*/ 276 h 277"/>
                <a:gd name="T30" fmla="*/ 283 w 370"/>
                <a:gd name="T31" fmla="*/ 238 h 277"/>
                <a:gd name="T32" fmla="*/ 250 w 370"/>
                <a:gd name="T33" fmla="*/ 220 h 277"/>
                <a:gd name="T34" fmla="*/ 217 w 370"/>
                <a:gd name="T35" fmla="*/ 237 h 277"/>
                <a:gd name="T36" fmla="*/ 215 w 370"/>
                <a:gd name="T37" fmla="*/ 276 h 277"/>
                <a:gd name="T38" fmla="*/ 143 w 370"/>
                <a:gd name="T39" fmla="*/ 276 h 277"/>
                <a:gd name="T40" fmla="*/ 122 w 370"/>
                <a:gd name="T41" fmla="*/ 276 h 277"/>
                <a:gd name="T42" fmla="*/ 126 w 370"/>
                <a:gd name="T43" fmla="*/ 226 h 277"/>
                <a:gd name="T44" fmla="*/ 61 w 370"/>
                <a:gd name="T45" fmla="*/ 226 h 277"/>
                <a:gd name="T46" fmla="*/ 0 w 370"/>
                <a:gd name="T47" fmla="*/ 226 h 277"/>
                <a:gd name="T48" fmla="*/ 29 w 370"/>
                <a:gd name="T49" fmla="*/ 199 h 277"/>
                <a:gd name="T50" fmla="*/ 94 w 370"/>
                <a:gd name="T51" fmla="*/ 138 h 277"/>
                <a:gd name="T52" fmla="*/ 160 w 370"/>
                <a:gd name="T53" fmla="*/ 77 h 277"/>
                <a:gd name="T54" fmla="*/ 190 w 370"/>
                <a:gd name="T55" fmla="*/ 49 h 277"/>
                <a:gd name="T56" fmla="*/ 192 w 370"/>
                <a:gd name="T57" fmla="*/ 49 h 277"/>
                <a:gd name="T58" fmla="*/ 197 w 370"/>
                <a:gd name="T59" fmla="*/ 49 h 277"/>
                <a:gd name="T60" fmla="*/ 216 w 370"/>
                <a:gd name="T61" fmla="*/ 49 h 277"/>
                <a:gd name="T62" fmla="*/ 261 w 370"/>
                <a:gd name="T63" fmla="*/ 49 h 277"/>
                <a:gd name="T64" fmla="*/ 279 w 370"/>
                <a:gd name="T65" fmla="*/ 49 h 277"/>
                <a:gd name="T66" fmla="*/ 271 w 370"/>
                <a:gd name="T67" fmla="*/ 18 h 277"/>
                <a:gd name="T68" fmla="*/ 301 w 370"/>
                <a:gd name="T69" fmla="*/ 0 h 277"/>
                <a:gd name="T70" fmla="*/ 301 w 370"/>
                <a:gd name="T7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277">
                  <a:moveTo>
                    <a:pt x="301" y="0"/>
                  </a:moveTo>
                  <a:cubicBezTo>
                    <a:pt x="312" y="0"/>
                    <a:pt x="325" y="6"/>
                    <a:pt x="329" y="17"/>
                  </a:cubicBezTo>
                  <a:cubicBezTo>
                    <a:pt x="334" y="29"/>
                    <a:pt x="329" y="41"/>
                    <a:pt x="320" y="49"/>
                  </a:cubicBezTo>
                  <a:cubicBezTo>
                    <a:pt x="336" y="49"/>
                    <a:pt x="353" y="49"/>
                    <a:pt x="370" y="49"/>
                  </a:cubicBezTo>
                  <a:cubicBezTo>
                    <a:pt x="370" y="73"/>
                    <a:pt x="370" y="97"/>
                    <a:pt x="370" y="121"/>
                  </a:cubicBezTo>
                  <a:cubicBezTo>
                    <a:pt x="370" y="125"/>
                    <a:pt x="370" y="128"/>
                    <a:pt x="370" y="132"/>
                  </a:cubicBezTo>
                  <a:cubicBezTo>
                    <a:pt x="359" y="124"/>
                    <a:pt x="344" y="123"/>
                    <a:pt x="331" y="129"/>
                  </a:cubicBezTo>
                  <a:cubicBezTo>
                    <a:pt x="319" y="135"/>
                    <a:pt x="310" y="147"/>
                    <a:pt x="310" y="160"/>
                  </a:cubicBezTo>
                  <a:cubicBezTo>
                    <a:pt x="310" y="174"/>
                    <a:pt x="319" y="186"/>
                    <a:pt x="331" y="191"/>
                  </a:cubicBezTo>
                  <a:cubicBezTo>
                    <a:pt x="344" y="197"/>
                    <a:pt x="359" y="195"/>
                    <a:pt x="370" y="188"/>
                  </a:cubicBezTo>
                  <a:cubicBezTo>
                    <a:pt x="370" y="212"/>
                    <a:pt x="370" y="236"/>
                    <a:pt x="370" y="261"/>
                  </a:cubicBezTo>
                  <a:cubicBezTo>
                    <a:pt x="370" y="265"/>
                    <a:pt x="370" y="270"/>
                    <a:pt x="370" y="274"/>
                  </a:cubicBezTo>
                  <a:cubicBezTo>
                    <a:pt x="370" y="277"/>
                    <a:pt x="370" y="276"/>
                    <a:pt x="367" y="276"/>
                  </a:cubicBezTo>
                  <a:cubicBezTo>
                    <a:pt x="355" y="276"/>
                    <a:pt x="343" y="276"/>
                    <a:pt x="330" y="276"/>
                  </a:cubicBezTo>
                  <a:cubicBezTo>
                    <a:pt x="314" y="276"/>
                    <a:pt x="297" y="276"/>
                    <a:pt x="281" y="276"/>
                  </a:cubicBezTo>
                  <a:cubicBezTo>
                    <a:pt x="289" y="265"/>
                    <a:pt x="290" y="250"/>
                    <a:pt x="283" y="238"/>
                  </a:cubicBezTo>
                  <a:cubicBezTo>
                    <a:pt x="276" y="227"/>
                    <a:pt x="263" y="220"/>
                    <a:pt x="250" y="220"/>
                  </a:cubicBezTo>
                  <a:cubicBezTo>
                    <a:pt x="237" y="220"/>
                    <a:pt x="224" y="227"/>
                    <a:pt x="217" y="237"/>
                  </a:cubicBezTo>
                  <a:cubicBezTo>
                    <a:pt x="209" y="249"/>
                    <a:pt x="208" y="264"/>
                    <a:pt x="215" y="276"/>
                  </a:cubicBezTo>
                  <a:cubicBezTo>
                    <a:pt x="191" y="276"/>
                    <a:pt x="167" y="276"/>
                    <a:pt x="143" y="276"/>
                  </a:cubicBezTo>
                  <a:cubicBezTo>
                    <a:pt x="136" y="276"/>
                    <a:pt x="129" y="276"/>
                    <a:pt x="122" y="276"/>
                  </a:cubicBezTo>
                  <a:cubicBezTo>
                    <a:pt x="124" y="259"/>
                    <a:pt x="125" y="243"/>
                    <a:pt x="126" y="226"/>
                  </a:cubicBezTo>
                  <a:cubicBezTo>
                    <a:pt x="104" y="226"/>
                    <a:pt x="83" y="226"/>
                    <a:pt x="61" y="226"/>
                  </a:cubicBezTo>
                  <a:cubicBezTo>
                    <a:pt x="40" y="226"/>
                    <a:pt x="20" y="226"/>
                    <a:pt x="0" y="226"/>
                  </a:cubicBezTo>
                  <a:cubicBezTo>
                    <a:pt x="10" y="217"/>
                    <a:pt x="19" y="208"/>
                    <a:pt x="29" y="199"/>
                  </a:cubicBezTo>
                  <a:cubicBezTo>
                    <a:pt x="51" y="178"/>
                    <a:pt x="73" y="158"/>
                    <a:pt x="94" y="138"/>
                  </a:cubicBezTo>
                  <a:cubicBezTo>
                    <a:pt x="116" y="118"/>
                    <a:pt x="138" y="98"/>
                    <a:pt x="160" y="77"/>
                  </a:cubicBezTo>
                  <a:cubicBezTo>
                    <a:pt x="170" y="68"/>
                    <a:pt x="180" y="58"/>
                    <a:pt x="190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4" y="49"/>
                    <a:pt x="195" y="49"/>
                    <a:pt x="197" y="49"/>
                  </a:cubicBezTo>
                  <a:cubicBezTo>
                    <a:pt x="204" y="49"/>
                    <a:pt x="210" y="49"/>
                    <a:pt x="216" y="49"/>
                  </a:cubicBezTo>
                  <a:cubicBezTo>
                    <a:pt x="231" y="49"/>
                    <a:pt x="246" y="49"/>
                    <a:pt x="261" y="49"/>
                  </a:cubicBezTo>
                  <a:cubicBezTo>
                    <a:pt x="267" y="49"/>
                    <a:pt x="273" y="49"/>
                    <a:pt x="279" y="49"/>
                  </a:cubicBezTo>
                  <a:cubicBezTo>
                    <a:pt x="270" y="42"/>
                    <a:pt x="266" y="29"/>
                    <a:pt x="271" y="18"/>
                  </a:cubicBezTo>
                  <a:cubicBezTo>
                    <a:pt x="276" y="7"/>
                    <a:pt x="288" y="0"/>
                    <a:pt x="301" y="0"/>
                  </a:cubicBezTo>
                  <a:cubicBezTo>
                    <a:pt x="305" y="0"/>
                    <a:pt x="296" y="0"/>
                    <a:pt x="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DDC976D0-AE51-4CB3-A2D4-FAD32EF8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1912938"/>
              <a:ext cx="2425700" cy="1828800"/>
            </a:xfrm>
            <a:custGeom>
              <a:avLst/>
              <a:gdLst>
                <a:gd name="T0" fmla="*/ 353 w 353"/>
                <a:gd name="T1" fmla="*/ 266 h 266"/>
                <a:gd name="T2" fmla="*/ 331 w 353"/>
                <a:gd name="T3" fmla="*/ 266 h 266"/>
                <a:gd name="T4" fmla="*/ 318 w 353"/>
                <a:gd name="T5" fmla="*/ 266 h 266"/>
                <a:gd name="T6" fmla="*/ 294 w 353"/>
                <a:gd name="T7" fmla="*/ 266 h 266"/>
                <a:gd name="T8" fmla="*/ 277 w 353"/>
                <a:gd name="T9" fmla="*/ 266 h 266"/>
                <a:gd name="T10" fmla="*/ 275 w 353"/>
                <a:gd name="T11" fmla="*/ 230 h 266"/>
                <a:gd name="T12" fmla="*/ 238 w 353"/>
                <a:gd name="T13" fmla="*/ 210 h 266"/>
                <a:gd name="T14" fmla="*/ 201 w 353"/>
                <a:gd name="T15" fmla="*/ 230 h 266"/>
                <a:gd name="T16" fmla="*/ 195 w 353"/>
                <a:gd name="T17" fmla="*/ 266 h 266"/>
                <a:gd name="T18" fmla="*/ 131 w 353"/>
                <a:gd name="T19" fmla="*/ 266 h 266"/>
                <a:gd name="T20" fmla="*/ 116 w 353"/>
                <a:gd name="T21" fmla="*/ 266 h 266"/>
                <a:gd name="T22" fmla="*/ 119 w 353"/>
                <a:gd name="T23" fmla="*/ 221 h 266"/>
                <a:gd name="T24" fmla="*/ 119 w 353"/>
                <a:gd name="T25" fmla="*/ 216 h 266"/>
                <a:gd name="T26" fmla="*/ 114 w 353"/>
                <a:gd name="T27" fmla="*/ 216 h 266"/>
                <a:gd name="T28" fmla="*/ 82 w 353"/>
                <a:gd name="T29" fmla="*/ 216 h 266"/>
                <a:gd name="T30" fmla="*/ 49 w 353"/>
                <a:gd name="T31" fmla="*/ 216 h 266"/>
                <a:gd name="T32" fmla="*/ 0 w 353"/>
                <a:gd name="T33" fmla="*/ 216 h 266"/>
                <a:gd name="T34" fmla="*/ 6 w 353"/>
                <a:gd name="T35" fmla="*/ 211 h 266"/>
                <a:gd name="T36" fmla="*/ 20 w 353"/>
                <a:gd name="T37" fmla="*/ 197 h 266"/>
                <a:gd name="T38" fmla="*/ 53 w 353"/>
                <a:gd name="T39" fmla="*/ 167 h 266"/>
                <a:gd name="T40" fmla="*/ 86 w 353"/>
                <a:gd name="T41" fmla="*/ 137 h 266"/>
                <a:gd name="T42" fmla="*/ 151 w 353"/>
                <a:gd name="T43" fmla="*/ 76 h 266"/>
                <a:gd name="T44" fmla="*/ 180 w 353"/>
                <a:gd name="T45" fmla="*/ 49 h 266"/>
                <a:gd name="T46" fmla="*/ 185 w 353"/>
                <a:gd name="T47" fmla="*/ 49 h 266"/>
                <a:gd name="T48" fmla="*/ 195 w 353"/>
                <a:gd name="T49" fmla="*/ 49 h 266"/>
                <a:gd name="T50" fmla="*/ 204 w 353"/>
                <a:gd name="T51" fmla="*/ 49 h 266"/>
                <a:gd name="T52" fmla="*/ 227 w 353"/>
                <a:gd name="T53" fmla="*/ 49 h 266"/>
                <a:gd name="T54" fmla="*/ 249 w 353"/>
                <a:gd name="T55" fmla="*/ 49 h 266"/>
                <a:gd name="T56" fmla="*/ 258 w 353"/>
                <a:gd name="T57" fmla="*/ 49 h 266"/>
                <a:gd name="T58" fmla="*/ 267 w 353"/>
                <a:gd name="T59" fmla="*/ 49 h 266"/>
                <a:gd name="T60" fmla="*/ 282 w 353"/>
                <a:gd name="T61" fmla="*/ 49 h 266"/>
                <a:gd name="T62" fmla="*/ 270 w 353"/>
                <a:gd name="T63" fmla="*/ 40 h 266"/>
                <a:gd name="T64" fmla="*/ 263 w 353"/>
                <a:gd name="T65" fmla="*/ 15 h 266"/>
                <a:gd name="T66" fmla="*/ 288 w 353"/>
                <a:gd name="T67" fmla="*/ 0 h 266"/>
                <a:gd name="T68" fmla="*/ 288 w 353"/>
                <a:gd name="T69" fmla="*/ 0 h 266"/>
                <a:gd name="T70" fmla="*/ 289 w 353"/>
                <a:gd name="T71" fmla="*/ 0 h 266"/>
                <a:gd name="T72" fmla="*/ 289 w 353"/>
                <a:gd name="T73" fmla="*/ 0 h 266"/>
                <a:gd name="T74" fmla="*/ 313 w 353"/>
                <a:gd name="T75" fmla="*/ 14 h 266"/>
                <a:gd name="T76" fmla="*/ 305 w 353"/>
                <a:gd name="T77" fmla="*/ 40 h 266"/>
                <a:gd name="T78" fmla="*/ 293 w 353"/>
                <a:gd name="T79" fmla="*/ 49 h 266"/>
                <a:gd name="T80" fmla="*/ 308 w 353"/>
                <a:gd name="T81" fmla="*/ 49 h 266"/>
                <a:gd name="T82" fmla="*/ 353 w 353"/>
                <a:gd name="T83" fmla="*/ 48 h 266"/>
                <a:gd name="T84" fmla="*/ 353 w 353"/>
                <a:gd name="T85" fmla="*/ 80 h 266"/>
                <a:gd name="T86" fmla="*/ 353 w 353"/>
                <a:gd name="T87" fmla="*/ 116 h 266"/>
                <a:gd name="T88" fmla="*/ 353 w 353"/>
                <a:gd name="T89" fmla="*/ 119 h 266"/>
                <a:gd name="T90" fmla="*/ 336 w 353"/>
                <a:gd name="T91" fmla="*/ 116 h 266"/>
                <a:gd name="T92" fmla="*/ 317 w 353"/>
                <a:gd name="T93" fmla="*/ 120 h 266"/>
                <a:gd name="T94" fmla="*/ 293 w 353"/>
                <a:gd name="T95" fmla="*/ 156 h 266"/>
                <a:gd name="T96" fmla="*/ 317 w 353"/>
                <a:gd name="T97" fmla="*/ 191 h 266"/>
                <a:gd name="T98" fmla="*/ 335 w 353"/>
                <a:gd name="T99" fmla="*/ 194 h 266"/>
                <a:gd name="T100" fmla="*/ 353 w 353"/>
                <a:gd name="T101" fmla="*/ 191 h 266"/>
                <a:gd name="T102" fmla="*/ 353 w 353"/>
                <a:gd name="T103" fmla="*/ 219 h 266"/>
                <a:gd name="T104" fmla="*/ 353 w 353"/>
                <a:gd name="T105" fmla="*/ 256 h 266"/>
                <a:gd name="T106" fmla="*/ 353 w 353"/>
                <a:gd name="T10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3" h="266">
                  <a:moveTo>
                    <a:pt x="353" y="266"/>
                  </a:moveTo>
                  <a:cubicBezTo>
                    <a:pt x="331" y="266"/>
                    <a:pt x="331" y="266"/>
                    <a:pt x="331" y="266"/>
                  </a:cubicBezTo>
                  <a:cubicBezTo>
                    <a:pt x="318" y="266"/>
                    <a:pt x="318" y="266"/>
                    <a:pt x="318" y="266"/>
                  </a:cubicBezTo>
                  <a:cubicBezTo>
                    <a:pt x="294" y="266"/>
                    <a:pt x="294" y="266"/>
                    <a:pt x="294" y="266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82" y="255"/>
                    <a:pt x="281" y="241"/>
                    <a:pt x="275" y="230"/>
                  </a:cubicBezTo>
                  <a:cubicBezTo>
                    <a:pt x="267" y="218"/>
                    <a:pt x="253" y="210"/>
                    <a:pt x="238" y="210"/>
                  </a:cubicBezTo>
                  <a:cubicBezTo>
                    <a:pt x="223" y="210"/>
                    <a:pt x="209" y="218"/>
                    <a:pt x="201" y="230"/>
                  </a:cubicBezTo>
                  <a:cubicBezTo>
                    <a:pt x="193" y="241"/>
                    <a:pt x="191" y="254"/>
                    <a:pt x="195" y="266"/>
                  </a:cubicBezTo>
                  <a:cubicBezTo>
                    <a:pt x="131" y="266"/>
                    <a:pt x="131" y="266"/>
                    <a:pt x="131" y="266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16"/>
                    <a:pt x="119" y="216"/>
                    <a:pt x="119" y="216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82" y="216"/>
                    <a:pt x="82" y="216"/>
                    <a:pt x="82" y="216"/>
                  </a:cubicBezTo>
                  <a:cubicBezTo>
                    <a:pt x="49" y="216"/>
                    <a:pt x="49" y="216"/>
                    <a:pt x="49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6" y="211"/>
                    <a:pt x="6" y="211"/>
                    <a:pt x="6" y="211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204" y="49"/>
                    <a:pt x="204" y="49"/>
                    <a:pt x="204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70" y="40"/>
                    <a:pt x="270" y="40"/>
                    <a:pt x="270" y="40"/>
                  </a:cubicBezTo>
                  <a:cubicBezTo>
                    <a:pt x="262" y="34"/>
                    <a:pt x="259" y="24"/>
                    <a:pt x="263" y="15"/>
                  </a:cubicBezTo>
                  <a:cubicBezTo>
                    <a:pt x="267" y="6"/>
                    <a:pt x="277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8" y="0"/>
                    <a:pt x="309" y="4"/>
                    <a:pt x="313" y="14"/>
                  </a:cubicBezTo>
                  <a:cubicBezTo>
                    <a:pt x="317" y="23"/>
                    <a:pt x="313" y="33"/>
                    <a:pt x="305" y="40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353" y="48"/>
                    <a:pt x="353" y="48"/>
                    <a:pt x="353" y="48"/>
                  </a:cubicBezTo>
                  <a:cubicBezTo>
                    <a:pt x="353" y="80"/>
                    <a:pt x="353" y="80"/>
                    <a:pt x="353" y="80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3" y="119"/>
                    <a:pt x="353" y="119"/>
                    <a:pt x="353" y="119"/>
                  </a:cubicBezTo>
                  <a:cubicBezTo>
                    <a:pt x="348" y="117"/>
                    <a:pt x="342" y="116"/>
                    <a:pt x="336" y="116"/>
                  </a:cubicBezTo>
                  <a:cubicBezTo>
                    <a:pt x="330" y="116"/>
                    <a:pt x="323" y="117"/>
                    <a:pt x="317" y="120"/>
                  </a:cubicBezTo>
                  <a:cubicBezTo>
                    <a:pt x="303" y="126"/>
                    <a:pt x="293" y="140"/>
                    <a:pt x="293" y="156"/>
                  </a:cubicBezTo>
                  <a:cubicBezTo>
                    <a:pt x="293" y="170"/>
                    <a:pt x="303" y="184"/>
                    <a:pt x="317" y="191"/>
                  </a:cubicBezTo>
                  <a:cubicBezTo>
                    <a:pt x="323" y="193"/>
                    <a:pt x="329" y="194"/>
                    <a:pt x="335" y="194"/>
                  </a:cubicBezTo>
                  <a:cubicBezTo>
                    <a:pt x="342" y="194"/>
                    <a:pt x="347" y="193"/>
                    <a:pt x="353" y="191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56"/>
                    <a:pt x="353" y="256"/>
                    <a:pt x="353" y="256"/>
                  </a:cubicBezTo>
                  <a:lnTo>
                    <a:pt x="353" y="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649D8BF-597B-470E-A50D-C0EC3FB4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3357563"/>
              <a:ext cx="673100" cy="617538"/>
            </a:xfrm>
            <a:custGeom>
              <a:avLst/>
              <a:gdLst>
                <a:gd name="T0" fmla="*/ 98 w 98"/>
                <a:gd name="T1" fmla="*/ 42 h 90"/>
                <a:gd name="T2" fmla="*/ 45 w 98"/>
                <a:gd name="T3" fmla="*/ 7 h 90"/>
                <a:gd name="T4" fmla="*/ 23 w 98"/>
                <a:gd name="T5" fmla="*/ 26 h 90"/>
                <a:gd name="T6" fmla="*/ 0 w 98"/>
                <a:gd name="T7" fmla="*/ 62 h 90"/>
                <a:gd name="T8" fmla="*/ 35 w 98"/>
                <a:gd name="T9" fmla="*/ 52 h 90"/>
                <a:gd name="T10" fmla="*/ 48 w 98"/>
                <a:gd name="T11" fmla="*/ 90 h 90"/>
                <a:gd name="T12" fmla="*/ 75 w 98"/>
                <a:gd name="T13" fmla="*/ 73 h 90"/>
                <a:gd name="T14" fmla="*/ 90 w 98"/>
                <a:gd name="T15" fmla="*/ 63 h 90"/>
                <a:gd name="T16" fmla="*/ 93 w 98"/>
                <a:gd name="T17" fmla="*/ 61 h 90"/>
                <a:gd name="T18" fmla="*/ 98 w 98"/>
                <a:gd name="T19" fmla="*/ 42 h 90"/>
                <a:gd name="T20" fmla="*/ 98 w 98"/>
                <a:gd name="T21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0">
                  <a:moveTo>
                    <a:pt x="98" y="42"/>
                  </a:moveTo>
                  <a:cubicBezTo>
                    <a:pt x="97" y="16"/>
                    <a:pt x="69" y="0"/>
                    <a:pt x="45" y="7"/>
                  </a:cubicBezTo>
                  <a:cubicBezTo>
                    <a:pt x="36" y="10"/>
                    <a:pt x="29" y="17"/>
                    <a:pt x="23" y="26"/>
                  </a:cubicBezTo>
                  <a:cubicBezTo>
                    <a:pt x="16" y="38"/>
                    <a:pt x="8" y="50"/>
                    <a:pt x="0" y="62"/>
                  </a:cubicBezTo>
                  <a:cubicBezTo>
                    <a:pt x="8" y="51"/>
                    <a:pt x="23" y="47"/>
                    <a:pt x="35" y="52"/>
                  </a:cubicBezTo>
                  <a:cubicBezTo>
                    <a:pt x="50" y="58"/>
                    <a:pt x="57" y="76"/>
                    <a:pt x="48" y="90"/>
                  </a:cubicBezTo>
                  <a:cubicBezTo>
                    <a:pt x="57" y="84"/>
                    <a:pt x="66" y="78"/>
                    <a:pt x="75" y="73"/>
                  </a:cubicBezTo>
                  <a:cubicBezTo>
                    <a:pt x="80" y="69"/>
                    <a:pt x="85" y="66"/>
                    <a:pt x="90" y="63"/>
                  </a:cubicBezTo>
                  <a:cubicBezTo>
                    <a:pt x="91" y="62"/>
                    <a:pt x="92" y="62"/>
                    <a:pt x="93" y="61"/>
                  </a:cubicBezTo>
                  <a:cubicBezTo>
                    <a:pt x="96" y="55"/>
                    <a:pt x="98" y="48"/>
                    <a:pt x="98" y="42"/>
                  </a:cubicBezTo>
                  <a:cubicBezTo>
                    <a:pt x="98" y="37"/>
                    <a:pt x="98" y="43"/>
                    <a:pt x="98" y="42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7095D25-5F19-4D2C-8A45-D319AAA6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3522663"/>
              <a:ext cx="261938" cy="481013"/>
            </a:xfrm>
            <a:custGeom>
              <a:avLst/>
              <a:gdLst>
                <a:gd name="T0" fmla="*/ 4 w 38"/>
                <a:gd name="T1" fmla="*/ 39 h 70"/>
                <a:gd name="T2" fmla="*/ 30 w 38"/>
                <a:gd name="T3" fmla="*/ 0 h 70"/>
                <a:gd name="T4" fmla="*/ 28 w 38"/>
                <a:gd name="T5" fmla="*/ 4 h 70"/>
                <a:gd name="T6" fmla="*/ 26 w 38"/>
                <a:gd name="T7" fmla="*/ 8 h 70"/>
                <a:gd name="T8" fmla="*/ 25 w 38"/>
                <a:gd name="T9" fmla="*/ 13 h 70"/>
                <a:gd name="T10" fmla="*/ 25 w 38"/>
                <a:gd name="T11" fmla="*/ 18 h 70"/>
                <a:gd name="T12" fmla="*/ 26 w 38"/>
                <a:gd name="T13" fmla="*/ 23 h 70"/>
                <a:gd name="T14" fmla="*/ 27 w 38"/>
                <a:gd name="T15" fmla="*/ 28 h 70"/>
                <a:gd name="T16" fmla="*/ 30 w 38"/>
                <a:gd name="T17" fmla="*/ 33 h 70"/>
                <a:gd name="T18" fmla="*/ 33 w 38"/>
                <a:gd name="T19" fmla="*/ 37 h 70"/>
                <a:gd name="T20" fmla="*/ 34 w 38"/>
                <a:gd name="T21" fmla="*/ 38 h 70"/>
                <a:gd name="T22" fmla="*/ 35 w 38"/>
                <a:gd name="T23" fmla="*/ 40 h 70"/>
                <a:gd name="T24" fmla="*/ 36 w 38"/>
                <a:gd name="T25" fmla="*/ 41 h 70"/>
                <a:gd name="T26" fmla="*/ 38 w 38"/>
                <a:gd name="T27" fmla="*/ 42 h 70"/>
                <a:gd name="T28" fmla="*/ 9 w 38"/>
                <a:gd name="T29" fmla="*/ 70 h 70"/>
                <a:gd name="T30" fmla="*/ 8 w 38"/>
                <a:gd name="T31" fmla="*/ 69 h 70"/>
                <a:gd name="T32" fmla="*/ 7 w 38"/>
                <a:gd name="T33" fmla="*/ 68 h 70"/>
                <a:gd name="T34" fmla="*/ 6 w 38"/>
                <a:gd name="T35" fmla="*/ 67 h 70"/>
                <a:gd name="T36" fmla="*/ 5 w 38"/>
                <a:gd name="T37" fmla="*/ 66 h 70"/>
                <a:gd name="T38" fmla="*/ 3 w 38"/>
                <a:gd name="T39" fmla="*/ 63 h 70"/>
                <a:gd name="T40" fmla="*/ 1 w 38"/>
                <a:gd name="T41" fmla="*/ 60 h 70"/>
                <a:gd name="T42" fmla="*/ 0 w 38"/>
                <a:gd name="T43" fmla="*/ 56 h 70"/>
                <a:gd name="T44" fmla="*/ 0 w 38"/>
                <a:gd name="T45" fmla="*/ 52 h 70"/>
                <a:gd name="T46" fmla="*/ 0 w 38"/>
                <a:gd name="T47" fmla="*/ 48 h 70"/>
                <a:gd name="T48" fmla="*/ 1 w 38"/>
                <a:gd name="T49" fmla="*/ 45 h 70"/>
                <a:gd name="T50" fmla="*/ 2 w 38"/>
                <a:gd name="T51" fmla="*/ 42 h 70"/>
                <a:gd name="T52" fmla="*/ 4 w 38"/>
                <a:gd name="T53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70">
                  <a:moveTo>
                    <a:pt x="4" y="39"/>
                  </a:moveTo>
                  <a:cubicBezTo>
                    <a:pt x="13" y="26"/>
                    <a:pt x="21" y="13"/>
                    <a:pt x="30" y="0"/>
                  </a:cubicBezTo>
                  <a:cubicBezTo>
                    <a:pt x="29" y="1"/>
                    <a:pt x="29" y="3"/>
                    <a:pt x="28" y="4"/>
                  </a:cubicBezTo>
                  <a:cubicBezTo>
                    <a:pt x="27" y="5"/>
                    <a:pt x="27" y="7"/>
                    <a:pt x="26" y="8"/>
                  </a:cubicBezTo>
                  <a:cubicBezTo>
                    <a:pt x="26" y="10"/>
                    <a:pt x="26" y="11"/>
                    <a:pt x="25" y="13"/>
                  </a:cubicBezTo>
                  <a:cubicBezTo>
                    <a:pt x="25" y="14"/>
                    <a:pt x="25" y="16"/>
                    <a:pt x="25" y="18"/>
                  </a:cubicBezTo>
                  <a:cubicBezTo>
                    <a:pt x="25" y="19"/>
                    <a:pt x="25" y="21"/>
                    <a:pt x="26" y="23"/>
                  </a:cubicBezTo>
                  <a:cubicBezTo>
                    <a:pt x="26" y="25"/>
                    <a:pt x="27" y="26"/>
                    <a:pt x="27" y="28"/>
                  </a:cubicBezTo>
                  <a:cubicBezTo>
                    <a:pt x="28" y="30"/>
                    <a:pt x="29" y="31"/>
                    <a:pt x="30" y="33"/>
                  </a:cubicBezTo>
                  <a:cubicBezTo>
                    <a:pt x="31" y="34"/>
                    <a:pt x="32" y="36"/>
                    <a:pt x="33" y="37"/>
                  </a:cubicBezTo>
                  <a:cubicBezTo>
                    <a:pt x="33" y="38"/>
                    <a:pt x="33" y="38"/>
                    <a:pt x="34" y="38"/>
                  </a:cubicBezTo>
                  <a:cubicBezTo>
                    <a:pt x="34" y="39"/>
                    <a:pt x="35" y="39"/>
                    <a:pt x="35" y="40"/>
                  </a:cubicBezTo>
                  <a:cubicBezTo>
                    <a:pt x="35" y="40"/>
                    <a:pt x="36" y="40"/>
                    <a:pt x="36" y="41"/>
                  </a:cubicBezTo>
                  <a:cubicBezTo>
                    <a:pt x="37" y="41"/>
                    <a:pt x="37" y="42"/>
                    <a:pt x="38" y="42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5"/>
                    <a:pt x="4" y="64"/>
                    <a:pt x="3" y="63"/>
                  </a:cubicBezTo>
                  <a:cubicBezTo>
                    <a:pt x="2" y="62"/>
                    <a:pt x="2" y="61"/>
                    <a:pt x="1" y="60"/>
                  </a:cubicBezTo>
                  <a:cubicBezTo>
                    <a:pt x="1" y="58"/>
                    <a:pt x="1" y="57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0" y="51"/>
                    <a:pt x="0" y="50"/>
                    <a:pt x="0" y="48"/>
                  </a:cubicBezTo>
                  <a:cubicBezTo>
                    <a:pt x="0" y="47"/>
                    <a:pt x="1" y="46"/>
                    <a:pt x="1" y="45"/>
                  </a:cubicBezTo>
                  <a:cubicBezTo>
                    <a:pt x="1" y="44"/>
                    <a:pt x="2" y="43"/>
                    <a:pt x="2" y="42"/>
                  </a:cubicBezTo>
                  <a:cubicBezTo>
                    <a:pt x="3" y="41"/>
                    <a:pt x="3" y="40"/>
                    <a:pt x="4" y="39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19307466-9AB8-4B6B-A91F-B8D84DED4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5" y="3522663"/>
              <a:ext cx="268288" cy="481013"/>
            </a:xfrm>
            <a:custGeom>
              <a:avLst/>
              <a:gdLst>
                <a:gd name="T0" fmla="*/ 39 w 39"/>
                <a:gd name="T1" fmla="*/ 42 h 70"/>
                <a:gd name="T2" fmla="*/ 13 w 39"/>
                <a:gd name="T3" fmla="*/ 67 h 70"/>
                <a:gd name="T4" fmla="*/ 9 w 39"/>
                <a:gd name="T5" fmla="*/ 69 h 70"/>
                <a:gd name="T6" fmla="*/ 1 w 39"/>
                <a:gd name="T7" fmla="*/ 54 h 70"/>
                <a:gd name="T8" fmla="*/ 8 w 39"/>
                <a:gd name="T9" fmla="*/ 34 h 70"/>
                <a:gd name="T10" fmla="*/ 31 w 39"/>
                <a:gd name="T11" fmla="*/ 0 h 70"/>
                <a:gd name="T12" fmla="*/ 39 w 39"/>
                <a:gd name="T13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0">
                  <a:moveTo>
                    <a:pt x="39" y="42"/>
                  </a:moveTo>
                  <a:cubicBezTo>
                    <a:pt x="30" y="50"/>
                    <a:pt x="21" y="59"/>
                    <a:pt x="13" y="67"/>
                  </a:cubicBezTo>
                  <a:cubicBezTo>
                    <a:pt x="12" y="68"/>
                    <a:pt x="10" y="70"/>
                    <a:pt x="9" y="69"/>
                  </a:cubicBezTo>
                  <a:cubicBezTo>
                    <a:pt x="5" y="65"/>
                    <a:pt x="2" y="60"/>
                    <a:pt x="1" y="54"/>
                  </a:cubicBezTo>
                  <a:cubicBezTo>
                    <a:pt x="0" y="46"/>
                    <a:pt x="4" y="40"/>
                    <a:pt x="8" y="34"/>
                  </a:cubicBezTo>
                  <a:cubicBezTo>
                    <a:pt x="16" y="23"/>
                    <a:pt x="23" y="11"/>
                    <a:pt x="31" y="0"/>
                  </a:cubicBezTo>
                  <a:cubicBezTo>
                    <a:pt x="22" y="14"/>
                    <a:pt x="26" y="32"/>
                    <a:pt x="39" y="42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9DA13167-4CB6-4BB8-A01D-E33E530D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3776663"/>
              <a:ext cx="631825" cy="198438"/>
            </a:xfrm>
            <a:custGeom>
              <a:avLst/>
              <a:gdLst>
                <a:gd name="T0" fmla="*/ 398 w 398"/>
                <a:gd name="T1" fmla="*/ 0 h 125"/>
                <a:gd name="T2" fmla="*/ 286 w 398"/>
                <a:gd name="T3" fmla="*/ 125 h 125"/>
                <a:gd name="T4" fmla="*/ 0 w 398"/>
                <a:gd name="T5" fmla="*/ 125 h 125"/>
                <a:gd name="T6" fmla="*/ 0 w 398"/>
                <a:gd name="T7" fmla="*/ 0 h 125"/>
                <a:gd name="T8" fmla="*/ 398 w 398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25">
                  <a:moveTo>
                    <a:pt x="398" y="0"/>
                  </a:moveTo>
                  <a:lnTo>
                    <a:pt x="286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ACA06BD7-3C0A-4193-AB49-FA4C4205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925" y="3776663"/>
              <a:ext cx="927100" cy="198438"/>
            </a:xfrm>
            <a:custGeom>
              <a:avLst/>
              <a:gdLst>
                <a:gd name="T0" fmla="*/ 584 w 584"/>
                <a:gd name="T1" fmla="*/ 0 h 125"/>
                <a:gd name="T2" fmla="*/ 277 w 584"/>
                <a:gd name="T3" fmla="*/ 125 h 125"/>
                <a:gd name="T4" fmla="*/ 0 w 584"/>
                <a:gd name="T5" fmla="*/ 125 h 125"/>
                <a:gd name="T6" fmla="*/ 195 w 584"/>
                <a:gd name="T7" fmla="*/ 0 h 125"/>
                <a:gd name="T8" fmla="*/ 584 w 584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125">
                  <a:moveTo>
                    <a:pt x="584" y="0"/>
                  </a:moveTo>
                  <a:lnTo>
                    <a:pt x="277" y="125"/>
                  </a:lnTo>
                  <a:lnTo>
                    <a:pt x="0" y="125"/>
                  </a:lnTo>
                  <a:lnTo>
                    <a:pt x="195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7BC5924-A639-4661-8C2B-23BCB3CB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2208213"/>
              <a:ext cx="2962275" cy="1568450"/>
            </a:xfrm>
            <a:custGeom>
              <a:avLst/>
              <a:gdLst>
                <a:gd name="T0" fmla="*/ 250 w 431"/>
                <a:gd name="T1" fmla="*/ 0 h 228"/>
                <a:gd name="T2" fmla="*/ 251 w 431"/>
                <a:gd name="T3" fmla="*/ 9 h 228"/>
                <a:gd name="T4" fmla="*/ 251 w 431"/>
                <a:gd name="T5" fmla="*/ 11 h 228"/>
                <a:gd name="T6" fmla="*/ 255 w 431"/>
                <a:gd name="T7" fmla="*/ 14 h 228"/>
                <a:gd name="T8" fmla="*/ 274 w 431"/>
                <a:gd name="T9" fmla="*/ 32 h 228"/>
                <a:gd name="T10" fmla="*/ 337 w 431"/>
                <a:gd name="T11" fmla="*/ 90 h 228"/>
                <a:gd name="T12" fmla="*/ 403 w 431"/>
                <a:gd name="T13" fmla="*/ 151 h 228"/>
                <a:gd name="T14" fmla="*/ 431 w 431"/>
                <a:gd name="T15" fmla="*/ 178 h 228"/>
                <a:gd name="T16" fmla="*/ 366 w 431"/>
                <a:gd name="T17" fmla="*/ 178 h 228"/>
                <a:gd name="T18" fmla="*/ 304 w 431"/>
                <a:gd name="T19" fmla="*/ 178 h 228"/>
                <a:gd name="T20" fmla="*/ 308 w 431"/>
                <a:gd name="T21" fmla="*/ 228 h 228"/>
                <a:gd name="T22" fmla="*/ 235 w 431"/>
                <a:gd name="T23" fmla="*/ 228 h 228"/>
                <a:gd name="T24" fmla="*/ 218 w 431"/>
                <a:gd name="T25" fmla="*/ 228 h 228"/>
                <a:gd name="T26" fmla="*/ 217 w 431"/>
                <a:gd name="T27" fmla="*/ 191 h 228"/>
                <a:gd name="T28" fmla="*/ 184 w 431"/>
                <a:gd name="T29" fmla="*/ 172 h 228"/>
                <a:gd name="T30" fmla="*/ 150 w 431"/>
                <a:gd name="T31" fmla="*/ 189 h 228"/>
                <a:gd name="T32" fmla="*/ 152 w 431"/>
                <a:gd name="T33" fmla="*/ 228 h 228"/>
                <a:gd name="T34" fmla="*/ 79 w 431"/>
                <a:gd name="T35" fmla="*/ 228 h 228"/>
                <a:gd name="T36" fmla="*/ 60 w 431"/>
                <a:gd name="T37" fmla="*/ 228 h 228"/>
                <a:gd name="T38" fmla="*/ 60 w 431"/>
                <a:gd name="T39" fmla="*/ 156 h 228"/>
                <a:gd name="T40" fmla="*/ 60 w 431"/>
                <a:gd name="T41" fmla="*/ 129 h 228"/>
                <a:gd name="T42" fmla="*/ 23 w 431"/>
                <a:gd name="T43" fmla="*/ 141 h 228"/>
                <a:gd name="T44" fmla="*/ 0 w 431"/>
                <a:gd name="T45" fmla="*/ 112 h 228"/>
                <a:gd name="T46" fmla="*/ 23 w 431"/>
                <a:gd name="T47" fmla="*/ 83 h 228"/>
                <a:gd name="T48" fmla="*/ 60 w 431"/>
                <a:gd name="T49" fmla="*/ 94 h 228"/>
                <a:gd name="T50" fmla="*/ 60 w 431"/>
                <a:gd name="T51" fmla="*/ 24 h 228"/>
                <a:gd name="T52" fmla="*/ 60 w 431"/>
                <a:gd name="T53" fmla="*/ 6 h 228"/>
                <a:gd name="T54" fmla="*/ 60 w 431"/>
                <a:gd name="T55" fmla="*/ 1 h 228"/>
                <a:gd name="T56" fmla="*/ 97 w 431"/>
                <a:gd name="T57" fmla="*/ 1 h 228"/>
                <a:gd name="T58" fmla="*/ 122 w 431"/>
                <a:gd name="T59" fmla="*/ 1 h 228"/>
                <a:gd name="T60" fmla="*/ 123 w 431"/>
                <a:gd name="T61" fmla="*/ 35 h 228"/>
                <a:gd name="T62" fmla="*/ 154 w 431"/>
                <a:gd name="T63" fmla="*/ 50 h 228"/>
                <a:gd name="T64" fmla="*/ 184 w 431"/>
                <a:gd name="T65" fmla="*/ 36 h 228"/>
                <a:gd name="T66" fmla="*/ 184 w 431"/>
                <a:gd name="T67" fmla="*/ 0 h 228"/>
                <a:gd name="T68" fmla="*/ 250 w 431"/>
                <a:gd name="T6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1" h="228">
                  <a:moveTo>
                    <a:pt x="250" y="0"/>
                  </a:moveTo>
                  <a:cubicBezTo>
                    <a:pt x="251" y="3"/>
                    <a:pt x="251" y="6"/>
                    <a:pt x="251" y="9"/>
                  </a:cubicBezTo>
                  <a:cubicBezTo>
                    <a:pt x="251" y="10"/>
                    <a:pt x="251" y="10"/>
                    <a:pt x="251" y="11"/>
                  </a:cubicBezTo>
                  <a:cubicBezTo>
                    <a:pt x="253" y="12"/>
                    <a:pt x="254" y="13"/>
                    <a:pt x="255" y="14"/>
                  </a:cubicBezTo>
                  <a:cubicBezTo>
                    <a:pt x="261" y="20"/>
                    <a:pt x="267" y="26"/>
                    <a:pt x="274" y="32"/>
                  </a:cubicBezTo>
                  <a:cubicBezTo>
                    <a:pt x="295" y="51"/>
                    <a:pt x="316" y="71"/>
                    <a:pt x="337" y="90"/>
                  </a:cubicBezTo>
                  <a:cubicBezTo>
                    <a:pt x="359" y="111"/>
                    <a:pt x="381" y="131"/>
                    <a:pt x="403" y="151"/>
                  </a:cubicBezTo>
                  <a:cubicBezTo>
                    <a:pt x="412" y="160"/>
                    <a:pt x="422" y="169"/>
                    <a:pt x="431" y="178"/>
                  </a:cubicBezTo>
                  <a:cubicBezTo>
                    <a:pt x="410" y="178"/>
                    <a:pt x="388" y="178"/>
                    <a:pt x="366" y="178"/>
                  </a:cubicBezTo>
                  <a:cubicBezTo>
                    <a:pt x="345" y="178"/>
                    <a:pt x="325" y="178"/>
                    <a:pt x="304" y="178"/>
                  </a:cubicBezTo>
                  <a:cubicBezTo>
                    <a:pt x="305" y="195"/>
                    <a:pt x="306" y="212"/>
                    <a:pt x="308" y="228"/>
                  </a:cubicBezTo>
                  <a:cubicBezTo>
                    <a:pt x="283" y="228"/>
                    <a:pt x="259" y="228"/>
                    <a:pt x="235" y="228"/>
                  </a:cubicBezTo>
                  <a:cubicBezTo>
                    <a:pt x="229" y="228"/>
                    <a:pt x="224" y="228"/>
                    <a:pt x="218" y="228"/>
                  </a:cubicBezTo>
                  <a:cubicBezTo>
                    <a:pt x="225" y="217"/>
                    <a:pt x="224" y="202"/>
                    <a:pt x="217" y="191"/>
                  </a:cubicBezTo>
                  <a:cubicBezTo>
                    <a:pt x="210" y="180"/>
                    <a:pt x="197" y="173"/>
                    <a:pt x="184" y="172"/>
                  </a:cubicBezTo>
                  <a:cubicBezTo>
                    <a:pt x="170" y="172"/>
                    <a:pt x="157" y="178"/>
                    <a:pt x="150" y="189"/>
                  </a:cubicBezTo>
                  <a:cubicBezTo>
                    <a:pt x="143" y="201"/>
                    <a:pt x="144" y="217"/>
                    <a:pt x="152" y="228"/>
                  </a:cubicBezTo>
                  <a:cubicBezTo>
                    <a:pt x="128" y="228"/>
                    <a:pt x="103" y="228"/>
                    <a:pt x="79" y="228"/>
                  </a:cubicBezTo>
                  <a:cubicBezTo>
                    <a:pt x="73" y="228"/>
                    <a:pt x="66" y="228"/>
                    <a:pt x="60" y="228"/>
                  </a:cubicBezTo>
                  <a:cubicBezTo>
                    <a:pt x="60" y="204"/>
                    <a:pt x="60" y="180"/>
                    <a:pt x="60" y="156"/>
                  </a:cubicBezTo>
                  <a:cubicBezTo>
                    <a:pt x="60" y="147"/>
                    <a:pt x="60" y="138"/>
                    <a:pt x="60" y="129"/>
                  </a:cubicBezTo>
                  <a:cubicBezTo>
                    <a:pt x="51" y="140"/>
                    <a:pt x="36" y="144"/>
                    <a:pt x="23" y="141"/>
                  </a:cubicBezTo>
                  <a:cubicBezTo>
                    <a:pt x="10" y="137"/>
                    <a:pt x="0" y="125"/>
                    <a:pt x="0" y="112"/>
                  </a:cubicBezTo>
                  <a:cubicBezTo>
                    <a:pt x="0" y="98"/>
                    <a:pt x="10" y="87"/>
                    <a:pt x="23" y="83"/>
                  </a:cubicBezTo>
                  <a:cubicBezTo>
                    <a:pt x="36" y="79"/>
                    <a:pt x="51" y="83"/>
                    <a:pt x="60" y="94"/>
                  </a:cubicBezTo>
                  <a:cubicBezTo>
                    <a:pt x="60" y="71"/>
                    <a:pt x="60" y="47"/>
                    <a:pt x="60" y="24"/>
                  </a:cubicBezTo>
                  <a:cubicBezTo>
                    <a:pt x="60" y="18"/>
                    <a:pt x="60" y="12"/>
                    <a:pt x="60" y="6"/>
                  </a:cubicBezTo>
                  <a:cubicBezTo>
                    <a:pt x="60" y="5"/>
                    <a:pt x="59" y="1"/>
                    <a:pt x="60" y="1"/>
                  </a:cubicBezTo>
                  <a:cubicBezTo>
                    <a:pt x="72" y="1"/>
                    <a:pt x="85" y="1"/>
                    <a:pt x="97" y="1"/>
                  </a:cubicBezTo>
                  <a:cubicBezTo>
                    <a:pt x="105" y="1"/>
                    <a:pt x="114" y="1"/>
                    <a:pt x="122" y="1"/>
                  </a:cubicBezTo>
                  <a:cubicBezTo>
                    <a:pt x="115" y="11"/>
                    <a:pt x="115" y="25"/>
                    <a:pt x="123" y="35"/>
                  </a:cubicBezTo>
                  <a:cubicBezTo>
                    <a:pt x="130" y="44"/>
                    <a:pt x="142" y="50"/>
                    <a:pt x="154" y="50"/>
                  </a:cubicBezTo>
                  <a:cubicBezTo>
                    <a:pt x="165" y="50"/>
                    <a:pt x="177" y="45"/>
                    <a:pt x="184" y="36"/>
                  </a:cubicBezTo>
                  <a:cubicBezTo>
                    <a:pt x="192" y="25"/>
                    <a:pt x="192" y="11"/>
                    <a:pt x="184" y="0"/>
                  </a:cubicBezTo>
                  <a:cubicBezTo>
                    <a:pt x="206" y="0"/>
                    <a:pt x="228" y="0"/>
                    <a:pt x="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3FD165E-76CA-4470-A691-8B404EEE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2243138"/>
              <a:ext cx="2844800" cy="1498600"/>
            </a:xfrm>
            <a:custGeom>
              <a:avLst/>
              <a:gdLst>
                <a:gd name="T0" fmla="*/ 297 w 414"/>
                <a:gd name="T1" fmla="*/ 218 h 218"/>
                <a:gd name="T2" fmla="*/ 230 w 414"/>
                <a:gd name="T3" fmla="*/ 218 h 218"/>
                <a:gd name="T4" fmla="*/ 221 w 414"/>
                <a:gd name="T5" fmla="*/ 218 h 218"/>
                <a:gd name="T6" fmla="*/ 220 w 414"/>
                <a:gd name="T7" fmla="*/ 218 h 218"/>
                <a:gd name="T8" fmla="*/ 216 w 414"/>
                <a:gd name="T9" fmla="*/ 183 h 218"/>
                <a:gd name="T10" fmla="*/ 179 w 414"/>
                <a:gd name="T11" fmla="*/ 162 h 218"/>
                <a:gd name="T12" fmla="*/ 178 w 414"/>
                <a:gd name="T13" fmla="*/ 162 h 218"/>
                <a:gd name="T14" fmla="*/ 141 w 414"/>
                <a:gd name="T15" fmla="*/ 182 h 218"/>
                <a:gd name="T16" fmla="*/ 138 w 414"/>
                <a:gd name="T17" fmla="*/ 218 h 218"/>
                <a:gd name="T18" fmla="*/ 74 w 414"/>
                <a:gd name="T19" fmla="*/ 218 h 218"/>
                <a:gd name="T20" fmla="*/ 64 w 414"/>
                <a:gd name="T21" fmla="*/ 218 h 218"/>
                <a:gd name="T22" fmla="*/ 59 w 414"/>
                <a:gd name="T23" fmla="*/ 218 h 218"/>
                <a:gd name="T24" fmla="*/ 60 w 414"/>
                <a:gd name="T25" fmla="*/ 151 h 218"/>
                <a:gd name="T26" fmla="*/ 60 w 414"/>
                <a:gd name="T27" fmla="*/ 124 h 218"/>
                <a:gd name="T28" fmla="*/ 60 w 414"/>
                <a:gd name="T29" fmla="*/ 110 h 218"/>
                <a:gd name="T30" fmla="*/ 51 w 414"/>
                <a:gd name="T31" fmla="*/ 121 h 218"/>
                <a:gd name="T32" fmla="*/ 27 w 414"/>
                <a:gd name="T33" fmla="*/ 132 h 218"/>
                <a:gd name="T34" fmla="*/ 19 w 414"/>
                <a:gd name="T35" fmla="*/ 131 h 218"/>
                <a:gd name="T36" fmla="*/ 0 w 414"/>
                <a:gd name="T37" fmla="*/ 107 h 218"/>
                <a:gd name="T38" fmla="*/ 19 w 414"/>
                <a:gd name="T39" fmla="*/ 83 h 218"/>
                <a:gd name="T40" fmla="*/ 28 w 414"/>
                <a:gd name="T41" fmla="*/ 82 h 218"/>
                <a:gd name="T42" fmla="*/ 51 w 414"/>
                <a:gd name="T43" fmla="*/ 92 h 218"/>
                <a:gd name="T44" fmla="*/ 60 w 414"/>
                <a:gd name="T45" fmla="*/ 104 h 218"/>
                <a:gd name="T46" fmla="*/ 60 w 414"/>
                <a:gd name="T47" fmla="*/ 89 h 218"/>
                <a:gd name="T48" fmla="*/ 60 w 414"/>
                <a:gd name="T49" fmla="*/ 42 h 218"/>
                <a:gd name="T50" fmla="*/ 60 w 414"/>
                <a:gd name="T51" fmla="*/ 19 h 218"/>
                <a:gd name="T52" fmla="*/ 60 w 414"/>
                <a:gd name="T53" fmla="*/ 10 h 218"/>
                <a:gd name="T54" fmla="*/ 60 w 414"/>
                <a:gd name="T55" fmla="*/ 1 h 218"/>
                <a:gd name="T56" fmla="*/ 60 w 414"/>
                <a:gd name="T57" fmla="*/ 0 h 218"/>
                <a:gd name="T58" fmla="*/ 92 w 414"/>
                <a:gd name="T59" fmla="*/ 0 h 218"/>
                <a:gd name="T60" fmla="*/ 105 w 414"/>
                <a:gd name="T61" fmla="*/ 0 h 218"/>
                <a:gd name="T62" fmla="*/ 109 w 414"/>
                <a:gd name="T63" fmla="*/ 0 h 218"/>
                <a:gd name="T64" fmla="*/ 114 w 414"/>
                <a:gd name="T65" fmla="*/ 33 h 218"/>
                <a:gd name="T66" fmla="*/ 148 w 414"/>
                <a:gd name="T67" fmla="*/ 50 h 218"/>
                <a:gd name="T68" fmla="*/ 149 w 414"/>
                <a:gd name="T69" fmla="*/ 50 h 218"/>
                <a:gd name="T70" fmla="*/ 183 w 414"/>
                <a:gd name="T71" fmla="*/ 33 h 218"/>
                <a:gd name="T72" fmla="*/ 187 w 414"/>
                <a:gd name="T73" fmla="*/ 0 h 218"/>
                <a:gd name="T74" fmla="*/ 241 w 414"/>
                <a:gd name="T75" fmla="*/ 0 h 218"/>
                <a:gd name="T76" fmla="*/ 241 w 414"/>
                <a:gd name="T77" fmla="*/ 5 h 218"/>
                <a:gd name="T78" fmla="*/ 243 w 414"/>
                <a:gd name="T79" fmla="*/ 9 h 218"/>
                <a:gd name="T80" fmla="*/ 245 w 414"/>
                <a:gd name="T81" fmla="*/ 11 h 218"/>
                <a:gd name="T82" fmla="*/ 247 w 414"/>
                <a:gd name="T83" fmla="*/ 13 h 218"/>
                <a:gd name="T84" fmla="*/ 259 w 414"/>
                <a:gd name="T85" fmla="*/ 24 h 218"/>
                <a:gd name="T86" fmla="*/ 265 w 414"/>
                <a:gd name="T87" fmla="*/ 30 h 218"/>
                <a:gd name="T88" fmla="*/ 298 w 414"/>
                <a:gd name="T89" fmla="*/ 61 h 218"/>
                <a:gd name="T90" fmla="*/ 329 w 414"/>
                <a:gd name="T91" fmla="*/ 89 h 218"/>
                <a:gd name="T92" fmla="*/ 394 w 414"/>
                <a:gd name="T93" fmla="*/ 150 h 218"/>
                <a:gd name="T94" fmla="*/ 414 w 414"/>
                <a:gd name="T95" fmla="*/ 168 h 218"/>
                <a:gd name="T96" fmla="*/ 361 w 414"/>
                <a:gd name="T97" fmla="*/ 168 h 218"/>
                <a:gd name="T98" fmla="*/ 299 w 414"/>
                <a:gd name="T99" fmla="*/ 168 h 218"/>
                <a:gd name="T100" fmla="*/ 294 w 414"/>
                <a:gd name="T101" fmla="*/ 168 h 218"/>
                <a:gd name="T102" fmla="*/ 294 w 414"/>
                <a:gd name="T103" fmla="*/ 173 h 218"/>
                <a:gd name="T104" fmla="*/ 297 w 414"/>
                <a:gd name="T10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218">
                  <a:moveTo>
                    <a:pt x="297" y="218"/>
                  </a:moveTo>
                  <a:cubicBezTo>
                    <a:pt x="230" y="218"/>
                    <a:pt x="230" y="218"/>
                    <a:pt x="230" y="218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20" y="218"/>
                    <a:pt x="220" y="218"/>
                    <a:pt x="220" y="218"/>
                  </a:cubicBezTo>
                  <a:cubicBezTo>
                    <a:pt x="224" y="207"/>
                    <a:pt x="223" y="194"/>
                    <a:pt x="216" y="183"/>
                  </a:cubicBezTo>
                  <a:cubicBezTo>
                    <a:pt x="208" y="171"/>
                    <a:pt x="194" y="163"/>
                    <a:pt x="179" y="162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63" y="162"/>
                    <a:pt x="149" y="170"/>
                    <a:pt x="141" y="182"/>
                  </a:cubicBezTo>
                  <a:cubicBezTo>
                    <a:pt x="134" y="193"/>
                    <a:pt x="134" y="206"/>
                    <a:pt x="138" y="218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64" y="218"/>
                    <a:pt x="64" y="218"/>
                    <a:pt x="64" y="218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45" y="128"/>
                    <a:pt x="37" y="132"/>
                    <a:pt x="27" y="132"/>
                  </a:cubicBezTo>
                  <a:cubicBezTo>
                    <a:pt x="25" y="132"/>
                    <a:pt x="22" y="132"/>
                    <a:pt x="19" y="131"/>
                  </a:cubicBezTo>
                  <a:cubicBezTo>
                    <a:pt x="8" y="128"/>
                    <a:pt x="0" y="118"/>
                    <a:pt x="0" y="107"/>
                  </a:cubicBezTo>
                  <a:cubicBezTo>
                    <a:pt x="0" y="96"/>
                    <a:pt x="8" y="86"/>
                    <a:pt x="19" y="83"/>
                  </a:cubicBezTo>
                  <a:cubicBezTo>
                    <a:pt x="22" y="82"/>
                    <a:pt x="25" y="82"/>
                    <a:pt x="28" y="82"/>
                  </a:cubicBezTo>
                  <a:cubicBezTo>
                    <a:pt x="37" y="82"/>
                    <a:pt x="46" y="86"/>
                    <a:pt x="51" y="92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7" y="23"/>
                    <a:pt x="114" y="33"/>
                  </a:cubicBezTo>
                  <a:cubicBezTo>
                    <a:pt x="122" y="43"/>
                    <a:pt x="134" y="50"/>
                    <a:pt x="148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63" y="50"/>
                    <a:pt x="176" y="44"/>
                    <a:pt x="183" y="33"/>
                  </a:cubicBezTo>
                  <a:cubicBezTo>
                    <a:pt x="190" y="24"/>
                    <a:pt x="192" y="11"/>
                    <a:pt x="187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6"/>
                    <a:pt x="241" y="8"/>
                    <a:pt x="243" y="9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65" y="30"/>
                    <a:pt x="265" y="30"/>
                    <a:pt x="265" y="30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29" y="89"/>
                    <a:pt x="329" y="89"/>
                    <a:pt x="329" y="89"/>
                  </a:cubicBezTo>
                  <a:cubicBezTo>
                    <a:pt x="394" y="150"/>
                    <a:pt x="394" y="150"/>
                    <a:pt x="394" y="150"/>
                  </a:cubicBezTo>
                  <a:cubicBezTo>
                    <a:pt x="414" y="168"/>
                    <a:pt x="414" y="168"/>
                    <a:pt x="414" y="168"/>
                  </a:cubicBezTo>
                  <a:cubicBezTo>
                    <a:pt x="361" y="168"/>
                    <a:pt x="361" y="168"/>
                    <a:pt x="361" y="168"/>
                  </a:cubicBezTo>
                  <a:cubicBezTo>
                    <a:pt x="299" y="168"/>
                    <a:pt x="299" y="168"/>
                    <a:pt x="299" y="168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94" y="173"/>
                    <a:pt x="294" y="173"/>
                    <a:pt x="294" y="173"/>
                  </a:cubicBezTo>
                  <a:lnTo>
                    <a:pt x="297" y="21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C7DB411-005D-48C6-98B2-88ACF37E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4098925"/>
              <a:ext cx="811213" cy="111125"/>
            </a:xfrm>
            <a:custGeom>
              <a:avLst/>
              <a:gdLst>
                <a:gd name="T0" fmla="*/ 407 w 511"/>
                <a:gd name="T1" fmla="*/ 0 h 70"/>
                <a:gd name="T2" fmla="*/ 511 w 511"/>
                <a:gd name="T3" fmla="*/ 70 h 70"/>
                <a:gd name="T4" fmla="*/ 225 w 511"/>
                <a:gd name="T5" fmla="*/ 70 h 70"/>
                <a:gd name="T6" fmla="*/ 0 w 511"/>
                <a:gd name="T7" fmla="*/ 0 h 70"/>
                <a:gd name="T8" fmla="*/ 407 w 51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70">
                  <a:moveTo>
                    <a:pt x="407" y="0"/>
                  </a:moveTo>
                  <a:lnTo>
                    <a:pt x="511" y="70"/>
                  </a:lnTo>
                  <a:lnTo>
                    <a:pt x="225" y="70"/>
                  </a:lnTo>
                  <a:lnTo>
                    <a:pt x="0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4C5C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46B19D-9C7E-4AC2-B874-11C997241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4098925"/>
              <a:ext cx="796925" cy="111125"/>
            </a:xfrm>
            <a:custGeom>
              <a:avLst/>
              <a:gdLst>
                <a:gd name="T0" fmla="*/ 502 w 502"/>
                <a:gd name="T1" fmla="*/ 0 h 70"/>
                <a:gd name="T2" fmla="*/ 290 w 502"/>
                <a:gd name="T3" fmla="*/ 70 h 70"/>
                <a:gd name="T4" fmla="*/ 0 w 502"/>
                <a:gd name="T5" fmla="*/ 70 h 70"/>
                <a:gd name="T6" fmla="*/ 96 w 502"/>
                <a:gd name="T7" fmla="*/ 0 h 70"/>
                <a:gd name="T8" fmla="*/ 502 w 50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70">
                  <a:moveTo>
                    <a:pt x="502" y="0"/>
                  </a:moveTo>
                  <a:lnTo>
                    <a:pt x="290" y="70"/>
                  </a:lnTo>
                  <a:lnTo>
                    <a:pt x="0" y="70"/>
                  </a:lnTo>
                  <a:lnTo>
                    <a:pt x="96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2AAC4FF0-F47A-4C23-95E6-1B0B6996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810000"/>
              <a:ext cx="14288" cy="647700"/>
            </a:xfrm>
            <a:custGeom>
              <a:avLst/>
              <a:gdLst>
                <a:gd name="T0" fmla="*/ 4 w 9"/>
                <a:gd name="T1" fmla="*/ 0 h 408"/>
                <a:gd name="T2" fmla="*/ 9 w 9"/>
                <a:gd name="T3" fmla="*/ 117 h 408"/>
                <a:gd name="T4" fmla="*/ 9 w 9"/>
                <a:gd name="T5" fmla="*/ 408 h 408"/>
                <a:gd name="T6" fmla="*/ 0 w 9"/>
                <a:gd name="T7" fmla="*/ 403 h 408"/>
                <a:gd name="T8" fmla="*/ 4 w 9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8">
                  <a:moveTo>
                    <a:pt x="4" y="0"/>
                  </a:moveTo>
                  <a:lnTo>
                    <a:pt x="9" y="117"/>
                  </a:lnTo>
                  <a:lnTo>
                    <a:pt x="9" y="408"/>
                  </a:lnTo>
                  <a:lnTo>
                    <a:pt x="0" y="40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141C13E3-90AE-46DF-9FCF-F5ACBCEC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900" y="4402138"/>
              <a:ext cx="158750" cy="55563"/>
            </a:xfrm>
            <a:custGeom>
              <a:avLst/>
              <a:gdLst>
                <a:gd name="T0" fmla="*/ 21 w 23"/>
                <a:gd name="T1" fmla="*/ 7 h 8"/>
                <a:gd name="T2" fmla="*/ 23 w 23"/>
                <a:gd name="T3" fmla="*/ 8 h 8"/>
                <a:gd name="T4" fmla="*/ 20 w 23"/>
                <a:gd name="T5" fmla="*/ 6 h 8"/>
                <a:gd name="T6" fmla="*/ 16 w 23"/>
                <a:gd name="T7" fmla="*/ 4 h 8"/>
                <a:gd name="T8" fmla="*/ 12 w 23"/>
                <a:gd name="T9" fmla="*/ 4 h 8"/>
                <a:gd name="T10" fmla="*/ 8 w 23"/>
                <a:gd name="T11" fmla="*/ 3 h 8"/>
                <a:gd name="T12" fmla="*/ 0 w 23"/>
                <a:gd name="T13" fmla="*/ 0 h 8"/>
                <a:gd name="T14" fmla="*/ 6 w 23"/>
                <a:gd name="T15" fmla="*/ 1 h 8"/>
                <a:gd name="T16" fmla="*/ 11 w 23"/>
                <a:gd name="T17" fmla="*/ 2 h 8"/>
                <a:gd name="T18" fmla="*/ 17 w 23"/>
                <a:gd name="T19" fmla="*/ 4 h 8"/>
                <a:gd name="T20" fmla="*/ 21 w 23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8">
                  <a:moveTo>
                    <a:pt x="21" y="7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21" y="6"/>
                    <a:pt x="20" y="6"/>
                  </a:cubicBezTo>
                  <a:cubicBezTo>
                    <a:pt x="19" y="5"/>
                    <a:pt x="17" y="5"/>
                    <a:pt x="16" y="4"/>
                  </a:cubicBezTo>
                  <a:cubicBezTo>
                    <a:pt x="15" y="4"/>
                    <a:pt x="13" y="4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2"/>
                    <a:pt x="15" y="3"/>
                    <a:pt x="17" y="4"/>
                  </a:cubicBezTo>
                  <a:cubicBezTo>
                    <a:pt x="18" y="5"/>
                    <a:pt x="20" y="6"/>
                    <a:pt x="21" y="7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1C0B6D07-54CA-47AF-BE44-1503352EC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63" y="4443413"/>
              <a:ext cx="130175" cy="82550"/>
            </a:xfrm>
            <a:custGeom>
              <a:avLst/>
              <a:gdLst>
                <a:gd name="T0" fmla="*/ 18 w 19"/>
                <a:gd name="T1" fmla="*/ 9 h 12"/>
                <a:gd name="T2" fmla="*/ 0 w 19"/>
                <a:gd name="T3" fmla="*/ 0 h 12"/>
                <a:gd name="T4" fmla="*/ 19 w 19"/>
                <a:gd name="T5" fmla="*/ 12 h 12"/>
                <a:gd name="T6" fmla="*/ 18 w 1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8" y="9"/>
                  </a:moveTo>
                  <a:cubicBezTo>
                    <a:pt x="13" y="3"/>
                    <a:pt x="7" y="2"/>
                    <a:pt x="0" y="0"/>
                  </a:cubicBezTo>
                  <a:cubicBezTo>
                    <a:pt x="7" y="2"/>
                    <a:pt x="14" y="6"/>
                    <a:pt x="19" y="12"/>
                  </a:cubicBezTo>
                  <a:cubicBezTo>
                    <a:pt x="19" y="10"/>
                    <a:pt x="19" y="10"/>
                    <a:pt x="18" y="9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FD2B7F0-7869-4BB0-9DE6-1242B040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4098925"/>
              <a:ext cx="392113" cy="639763"/>
            </a:xfrm>
            <a:custGeom>
              <a:avLst/>
              <a:gdLst>
                <a:gd name="T0" fmla="*/ 22 w 247"/>
                <a:gd name="T1" fmla="*/ 0 h 403"/>
                <a:gd name="T2" fmla="*/ 247 w 247"/>
                <a:gd name="T3" fmla="*/ 70 h 403"/>
                <a:gd name="T4" fmla="*/ 234 w 247"/>
                <a:gd name="T5" fmla="*/ 356 h 403"/>
                <a:gd name="T6" fmla="*/ 0 w 247"/>
                <a:gd name="T7" fmla="*/ 403 h 403"/>
                <a:gd name="T8" fmla="*/ 22 w 247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03">
                  <a:moveTo>
                    <a:pt x="22" y="0"/>
                  </a:moveTo>
                  <a:lnTo>
                    <a:pt x="247" y="70"/>
                  </a:lnTo>
                  <a:lnTo>
                    <a:pt x="234" y="356"/>
                  </a:lnTo>
                  <a:lnTo>
                    <a:pt x="0" y="40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E51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E854D733-B86F-4E59-A1EF-B106DA1C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4664075"/>
              <a:ext cx="839788" cy="74613"/>
            </a:xfrm>
            <a:custGeom>
              <a:avLst/>
              <a:gdLst>
                <a:gd name="T0" fmla="*/ 0 w 529"/>
                <a:gd name="T1" fmla="*/ 47 h 47"/>
                <a:gd name="T2" fmla="*/ 234 w 529"/>
                <a:gd name="T3" fmla="*/ 0 h 47"/>
                <a:gd name="T4" fmla="*/ 529 w 529"/>
                <a:gd name="T5" fmla="*/ 0 h 47"/>
                <a:gd name="T6" fmla="*/ 416 w 529"/>
                <a:gd name="T7" fmla="*/ 47 h 47"/>
                <a:gd name="T8" fmla="*/ 0 w 52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47">
                  <a:moveTo>
                    <a:pt x="0" y="47"/>
                  </a:moveTo>
                  <a:lnTo>
                    <a:pt x="234" y="0"/>
                  </a:lnTo>
                  <a:lnTo>
                    <a:pt x="529" y="0"/>
                  </a:lnTo>
                  <a:lnTo>
                    <a:pt x="416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C5C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FE425B2D-4B32-4144-B4FA-36F05C34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4664075"/>
              <a:ext cx="823913" cy="74613"/>
            </a:xfrm>
            <a:custGeom>
              <a:avLst/>
              <a:gdLst>
                <a:gd name="T0" fmla="*/ 99 w 519"/>
                <a:gd name="T1" fmla="*/ 47 h 47"/>
                <a:gd name="T2" fmla="*/ 0 w 519"/>
                <a:gd name="T3" fmla="*/ 0 h 47"/>
                <a:gd name="T4" fmla="*/ 294 w 519"/>
                <a:gd name="T5" fmla="*/ 0 h 47"/>
                <a:gd name="T6" fmla="*/ 519 w 519"/>
                <a:gd name="T7" fmla="*/ 47 h 47"/>
                <a:gd name="T8" fmla="*/ 99 w 51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47">
                  <a:moveTo>
                    <a:pt x="99" y="47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519" y="47"/>
                  </a:lnTo>
                  <a:lnTo>
                    <a:pt x="99" y="47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1B035C21-ED18-40A4-8252-08AAD257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4098925"/>
              <a:ext cx="796925" cy="111125"/>
            </a:xfrm>
            <a:custGeom>
              <a:avLst/>
              <a:gdLst>
                <a:gd name="T0" fmla="*/ 502 w 502"/>
                <a:gd name="T1" fmla="*/ 0 h 70"/>
                <a:gd name="T2" fmla="*/ 290 w 502"/>
                <a:gd name="T3" fmla="*/ 70 h 70"/>
                <a:gd name="T4" fmla="*/ 0 w 502"/>
                <a:gd name="T5" fmla="*/ 70 h 70"/>
                <a:gd name="T6" fmla="*/ 96 w 502"/>
                <a:gd name="T7" fmla="*/ 0 h 70"/>
                <a:gd name="T8" fmla="*/ 502 w 50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70">
                  <a:moveTo>
                    <a:pt x="502" y="0"/>
                  </a:moveTo>
                  <a:lnTo>
                    <a:pt x="290" y="70"/>
                  </a:lnTo>
                  <a:lnTo>
                    <a:pt x="0" y="70"/>
                  </a:lnTo>
                  <a:lnTo>
                    <a:pt x="96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E9861262-4F23-4EAF-9950-359DFF52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4664075"/>
              <a:ext cx="823913" cy="74613"/>
            </a:xfrm>
            <a:custGeom>
              <a:avLst/>
              <a:gdLst>
                <a:gd name="T0" fmla="*/ 99 w 519"/>
                <a:gd name="T1" fmla="*/ 47 h 47"/>
                <a:gd name="T2" fmla="*/ 0 w 519"/>
                <a:gd name="T3" fmla="*/ 0 h 47"/>
                <a:gd name="T4" fmla="*/ 294 w 519"/>
                <a:gd name="T5" fmla="*/ 0 h 47"/>
                <a:gd name="T6" fmla="*/ 519 w 519"/>
                <a:gd name="T7" fmla="*/ 47 h 47"/>
                <a:gd name="T8" fmla="*/ 99 w 51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47">
                  <a:moveTo>
                    <a:pt x="99" y="47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519" y="47"/>
                  </a:lnTo>
                  <a:lnTo>
                    <a:pt x="99" y="47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D800CFEA-2F21-40A0-A894-CFA8778D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4402138"/>
              <a:ext cx="474663" cy="557213"/>
            </a:xfrm>
            <a:custGeom>
              <a:avLst/>
              <a:gdLst>
                <a:gd name="T0" fmla="*/ 25 w 69"/>
                <a:gd name="T1" fmla="*/ 36 h 81"/>
                <a:gd name="T2" fmla="*/ 54 w 69"/>
                <a:gd name="T3" fmla="*/ 3 h 81"/>
                <a:gd name="T4" fmla="*/ 58 w 69"/>
                <a:gd name="T5" fmla="*/ 4 h 81"/>
                <a:gd name="T6" fmla="*/ 62 w 69"/>
                <a:gd name="T7" fmla="*/ 4 h 81"/>
                <a:gd name="T8" fmla="*/ 66 w 69"/>
                <a:gd name="T9" fmla="*/ 6 h 81"/>
                <a:gd name="T10" fmla="*/ 69 w 69"/>
                <a:gd name="T11" fmla="*/ 8 h 81"/>
                <a:gd name="T12" fmla="*/ 67 w 69"/>
                <a:gd name="T13" fmla="*/ 7 h 81"/>
                <a:gd name="T14" fmla="*/ 63 w 69"/>
                <a:gd name="T15" fmla="*/ 4 h 81"/>
                <a:gd name="T16" fmla="*/ 57 w 69"/>
                <a:gd name="T17" fmla="*/ 2 h 81"/>
                <a:gd name="T18" fmla="*/ 52 w 69"/>
                <a:gd name="T19" fmla="*/ 1 h 81"/>
                <a:gd name="T20" fmla="*/ 46 w 69"/>
                <a:gd name="T21" fmla="*/ 0 h 81"/>
                <a:gd name="T22" fmla="*/ 46 w 69"/>
                <a:gd name="T23" fmla="*/ 0 h 81"/>
                <a:gd name="T24" fmla="*/ 38 w 69"/>
                <a:gd name="T25" fmla="*/ 1 h 81"/>
                <a:gd name="T26" fmla="*/ 29 w 69"/>
                <a:gd name="T27" fmla="*/ 4 h 81"/>
                <a:gd name="T28" fmla="*/ 7 w 69"/>
                <a:gd name="T29" fmla="*/ 28 h 81"/>
                <a:gd name="T30" fmla="*/ 34 w 69"/>
                <a:gd name="T31" fmla="*/ 79 h 81"/>
                <a:gd name="T32" fmla="*/ 53 w 69"/>
                <a:gd name="T33" fmla="*/ 80 h 81"/>
                <a:gd name="T34" fmla="*/ 63 w 69"/>
                <a:gd name="T35" fmla="*/ 76 h 81"/>
                <a:gd name="T36" fmla="*/ 67 w 69"/>
                <a:gd name="T37" fmla="*/ 73 h 81"/>
                <a:gd name="T38" fmla="*/ 69 w 69"/>
                <a:gd name="T39" fmla="*/ 55 h 81"/>
                <a:gd name="T40" fmla="*/ 66 w 69"/>
                <a:gd name="T41" fmla="*/ 57 h 81"/>
                <a:gd name="T42" fmla="*/ 25 w 69"/>
                <a:gd name="T43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81">
                  <a:moveTo>
                    <a:pt x="25" y="36"/>
                  </a:moveTo>
                  <a:cubicBezTo>
                    <a:pt x="23" y="19"/>
                    <a:pt x="37" y="3"/>
                    <a:pt x="54" y="3"/>
                  </a:cubicBezTo>
                  <a:cubicBezTo>
                    <a:pt x="55" y="3"/>
                    <a:pt x="57" y="3"/>
                    <a:pt x="58" y="4"/>
                  </a:cubicBezTo>
                  <a:cubicBezTo>
                    <a:pt x="59" y="4"/>
                    <a:pt x="61" y="4"/>
                    <a:pt x="62" y="4"/>
                  </a:cubicBezTo>
                  <a:cubicBezTo>
                    <a:pt x="63" y="5"/>
                    <a:pt x="65" y="5"/>
                    <a:pt x="66" y="6"/>
                  </a:cubicBezTo>
                  <a:cubicBezTo>
                    <a:pt x="67" y="6"/>
                    <a:pt x="68" y="7"/>
                    <a:pt x="69" y="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6"/>
                    <a:pt x="64" y="5"/>
                    <a:pt x="63" y="4"/>
                  </a:cubicBezTo>
                  <a:cubicBezTo>
                    <a:pt x="61" y="3"/>
                    <a:pt x="59" y="2"/>
                    <a:pt x="57" y="2"/>
                  </a:cubicBezTo>
                  <a:cubicBezTo>
                    <a:pt x="55" y="1"/>
                    <a:pt x="54" y="1"/>
                    <a:pt x="52" y="1"/>
                  </a:cubicBezTo>
                  <a:cubicBezTo>
                    <a:pt x="50" y="0"/>
                    <a:pt x="48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0" y="1"/>
                    <a:pt x="38" y="1"/>
                  </a:cubicBezTo>
                  <a:cubicBezTo>
                    <a:pt x="35" y="1"/>
                    <a:pt x="32" y="2"/>
                    <a:pt x="29" y="4"/>
                  </a:cubicBezTo>
                  <a:cubicBezTo>
                    <a:pt x="19" y="8"/>
                    <a:pt x="11" y="17"/>
                    <a:pt x="7" y="28"/>
                  </a:cubicBezTo>
                  <a:cubicBezTo>
                    <a:pt x="0" y="49"/>
                    <a:pt x="12" y="73"/>
                    <a:pt x="34" y="79"/>
                  </a:cubicBezTo>
                  <a:cubicBezTo>
                    <a:pt x="40" y="81"/>
                    <a:pt x="46" y="81"/>
                    <a:pt x="53" y="80"/>
                  </a:cubicBezTo>
                  <a:cubicBezTo>
                    <a:pt x="56" y="79"/>
                    <a:pt x="60" y="78"/>
                    <a:pt x="63" y="76"/>
                  </a:cubicBezTo>
                  <a:cubicBezTo>
                    <a:pt x="64" y="76"/>
                    <a:pt x="67" y="75"/>
                    <a:pt x="67" y="73"/>
                  </a:cubicBezTo>
                  <a:cubicBezTo>
                    <a:pt x="68" y="67"/>
                    <a:pt x="69" y="61"/>
                    <a:pt x="69" y="55"/>
                  </a:cubicBezTo>
                  <a:cubicBezTo>
                    <a:pt x="68" y="56"/>
                    <a:pt x="67" y="57"/>
                    <a:pt x="66" y="57"/>
                  </a:cubicBezTo>
                  <a:cubicBezTo>
                    <a:pt x="49" y="65"/>
                    <a:pt x="28" y="55"/>
                    <a:pt x="25" y="36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5BD6F18D-60B6-4C8A-ADCD-1171639AA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13" y="3425825"/>
              <a:ext cx="1841500" cy="2185988"/>
            </a:xfrm>
            <a:custGeom>
              <a:avLst/>
              <a:gdLst>
                <a:gd name="T0" fmla="*/ 246 w 268"/>
                <a:gd name="T1" fmla="*/ 142 h 318"/>
                <a:gd name="T2" fmla="*/ 206 w 268"/>
                <a:gd name="T3" fmla="*/ 194 h 318"/>
                <a:gd name="T4" fmla="*/ 231 w 268"/>
                <a:gd name="T5" fmla="*/ 220 h 318"/>
                <a:gd name="T6" fmla="*/ 267 w 268"/>
                <a:gd name="T7" fmla="*/ 216 h 318"/>
                <a:gd name="T8" fmla="*/ 267 w 268"/>
                <a:gd name="T9" fmla="*/ 287 h 318"/>
                <a:gd name="T10" fmla="*/ 267 w 268"/>
                <a:gd name="T11" fmla="*/ 318 h 318"/>
                <a:gd name="T12" fmla="*/ 228 w 268"/>
                <a:gd name="T13" fmla="*/ 318 h 318"/>
                <a:gd name="T14" fmla="*/ 140 w 268"/>
                <a:gd name="T15" fmla="*/ 318 h 318"/>
                <a:gd name="T16" fmla="*/ 49 w 268"/>
                <a:gd name="T17" fmla="*/ 318 h 318"/>
                <a:gd name="T18" fmla="*/ 1 w 268"/>
                <a:gd name="T19" fmla="*/ 318 h 318"/>
                <a:gd name="T20" fmla="*/ 0 w 268"/>
                <a:gd name="T21" fmla="*/ 318 h 318"/>
                <a:gd name="T22" fmla="*/ 3 w 268"/>
                <a:gd name="T23" fmla="*/ 278 h 318"/>
                <a:gd name="T24" fmla="*/ 10 w 268"/>
                <a:gd name="T25" fmla="*/ 189 h 318"/>
                <a:gd name="T26" fmla="*/ 17 w 268"/>
                <a:gd name="T27" fmla="*/ 100 h 318"/>
                <a:gd name="T28" fmla="*/ 20 w 268"/>
                <a:gd name="T29" fmla="*/ 56 h 318"/>
                <a:gd name="T30" fmla="*/ 41 w 268"/>
                <a:gd name="T31" fmla="*/ 56 h 318"/>
                <a:gd name="T32" fmla="*/ 87 w 268"/>
                <a:gd name="T33" fmla="*/ 56 h 318"/>
                <a:gd name="T34" fmla="*/ 124 w 268"/>
                <a:gd name="T35" fmla="*/ 56 h 318"/>
                <a:gd name="T36" fmla="*/ 116 w 268"/>
                <a:gd name="T37" fmla="*/ 19 h 318"/>
                <a:gd name="T38" fmla="*/ 147 w 268"/>
                <a:gd name="T39" fmla="*/ 0 h 318"/>
                <a:gd name="T40" fmla="*/ 178 w 268"/>
                <a:gd name="T41" fmla="*/ 18 h 318"/>
                <a:gd name="T42" fmla="*/ 168 w 268"/>
                <a:gd name="T43" fmla="*/ 56 h 318"/>
                <a:gd name="T44" fmla="*/ 238 w 268"/>
                <a:gd name="T45" fmla="*/ 56 h 318"/>
                <a:gd name="T46" fmla="*/ 268 w 268"/>
                <a:gd name="T47" fmla="*/ 56 h 318"/>
                <a:gd name="T48" fmla="*/ 267 w 268"/>
                <a:gd name="T49" fmla="*/ 128 h 318"/>
                <a:gd name="T50" fmla="*/ 267 w 268"/>
                <a:gd name="T51" fmla="*/ 149 h 318"/>
                <a:gd name="T52" fmla="*/ 246 w 268"/>
                <a:gd name="T53" fmla="*/ 142 h 318"/>
                <a:gd name="T54" fmla="*/ 246 w 268"/>
                <a:gd name="T55" fmla="*/ 142 h 318"/>
                <a:gd name="T56" fmla="*/ 185 w 268"/>
                <a:gd name="T57" fmla="*/ 191 h 318"/>
                <a:gd name="T58" fmla="*/ 187 w 268"/>
                <a:gd name="T59" fmla="*/ 119 h 318"/>
                <a:gd name="T60" fmla="*/ 188 w 268"/>
                <a:gd name="T61" fmla="*/ 98 h 318"/>
                <a:gd name="T62" fmla="*/ 115 w 268"/>
                <a:gd name="T63" fmla="*/ 98 h 318"/>
                <a:gd name="T64" fmla="*/ 99 w 268"/>
                <a:gd name="T65" fmla="*/ 98 h 318"/>
                <a:gd name="T66" fmla="*/ 94 w 268"/>
                <a:gd name="T67" fmla="*/ 98 h 318"/>
                <a:gd name="T68" fmla="*/ 92 w 268"/>
                <a:gd name="T69" fmla="*/ 129 h 318"/>
                <a:gd name="T70" fmla="*/ 89 w 268"/>
                <a:gd name="T71" fmla="*/ 191 h 318"/>
                <a:gd name="T72" fmla="*/ 161 w 268"/>
                <a:gd name="T73" fmla="*/ 191 h 318"/>
                <a:gd name="T74" fmla="*/ 185 w 268"/>
                <a:gd name="T75" fmla="*/ 19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" h="318">
                  <a:moveTo>
                    <a:pt x="246" y="142"/>
                  </a:moveTo>
                  <a:cubicBezTo>
                    <a:pt x="219" y="142"/>
                    <a:pt x="199" y="168"/>
                    <a:pt x="206" y="194"/>
                  </a:cubicBezTo>
                  <a:cubicBezTo>
                    <a:pt x="210" y="206"/>
                    <a:pt x="219" y="215"/>
                    <a:pt x="231" y="220"/>
                  </a:cubicBezTo>
                  <a:cubicBezTo>
                    <a:pt x="243" y="224"/>
                    <a:pt x="256" y="223"/>
                    <a:pt x="267" y="216"/>
                  </a:cubicBezTo>
                  <a:cubicBezTo>
                    <a:pt x="267" y="240"/>
                    <a:pt x="267" y="263"/>
                    <a:pt x="267" y="287"/>
                  </a:cubicBezTo>
                  <a:cubicBezTo>
                    <a:pt x="267" y="297"/>
                    <a:pt x="267" y="308"/>
                    <a:pt x="267" y="318"/>
                  </a:cubicBezTo>
                  <a:cubicBezTo>
                    <a:pt x="254" y="318"/>
                    <a:pt x="241" y="318"/>
                    <a:pt x="228" y="318"/>
                  </a:cubicBezTo>
                  <a:cubicBezTo>
                    <a:pt x="198" y="318"/>
                    <a:pt x="169" y="318"/>
                    <a:pt x="140" y="318"/>
                  </a:cubicBezTo>
                  <a:cubicBezTo>
                    <a:pt x="109" y="318"/>
                    <a:pt x="79" y="318"/>
                    <a:pt x="49" y="318"/>
                  </a:cubicBezTo>
                  <a:cubicBezTo>
                    <a:pt x="33" y="318"/>
                    <a:pt x="17" y="318"/>
                    <a:pt x="1" y="31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" y="304"/>
                    <a:pt x="2" y="291"/>
                    <a:pt x="3" y="278"/>
                  </a:cubicBezTo>
                  <a:cubicBezTo>
                    <a:pt x="5" y="248"/>
                    <a:pt x="7" y="219"/>
                    <a:pt x="10" y="189"/>
                  </a:cubicBezTo>
                  <a:cubicBezTo>
                    <a:pt x="12" y="159"/>
                    <a:pt x="14" y="130"/>
                    <a:pt x="17" y="100"/>
                  </a:cubicBezTo>
                  <a:cubicBezTo>
                    <a:pt x="18" y="85"/>
                    <a:pt x="19" y="71"/>
                    <a:pt x="20" y="56"/>
                  </a:cubicBezTo>
                  <a:cubicBezTo>
                    <a:pt x="20" y="55"/>
                    <a:pt x="39" y="56"/>
                    <a:pt x="41" y="56"/>
                  </a:cubicBezTo>
                  <a:cubicBezTo>
                    <a:pt x="56" y="56"/>
                    <a:pt x="71" y="56"/>
                    <a:pt x="87" y="56"/>
                  </a:cubicBezTo>
                  <a:cubicBezTo>
                    <a:pt x="99" y="56"/>
                    <a:pt x="111" y="56"/>
                    <a:pt x="124" y="56"/>
                  </a:cubicBezTo>
                  <a:cubicBezTo>
                    <a:pt x="113" y="47"/>
                    <a:pt x="110" y="32"/>
                    <a:pt x="116" y="19"/>
                  </a:cubicBezTo>
                  <a:cubicBezTo>
                    <a:pt x="122" y="8"/>
                    <a:pt x="134" y="0"/>
                    <a:pt x="147" y="0"/>
                  </a:cubicBezTo>
                  <a:cubicBezTo>
                    <a:pt x="160" y="0"/>
                    <a:pt x="173" y="7"/>
                    <a:pt x="178" y="18"/>
                  </a:cubicBezTo>
                  <a:cubicBezTo>
                    <a:pt x="184" y="32"/>
                    <a:pt x="179" y="47"/>
                    <a:pt x="168" y="56"/>
                  </a:cubicBezTo>
                  <a:cubicBezTo>
                    <a:pt x="191" y="56"/>
                    <a:pt x="214" y="56"/>
                    <a:pt x="238" y="56"/>
                  </a:cubicBezTo>
                  <a:cubicBezTo>
                    <a:pt x="248" y="56"/>
                    <a:pt x="258" y="56"/>
                    <a:pt x="268" y="56"/>
                  </a:cubicBezTo>
                  <a:cubicBezTo>
                    <a:pt x="268" y="80"/>
                    <a:pt x="268" y="104"/>
                    <a:pt x="267" y="128"/>
                  </a:cubicBezTo>
                  <a:cubicBezTo>
                    <a:pt x="267" y="135"/>
                    <a:pt x="267" y="142"/>
                    <a:pt x="267" y="149"/>
                  </a:cubicBezTo>
                  <a:cubicBezTo>
                    <a:pt x="261" y="144"/>
                    <a:pt x="253" y="142"/>
                    <a:pt x="246" y="142"/>
                  </a:cubicBezTo>
                  <a:cubicBezTo>
                    <a:pt x="240" y="142"/>
                    <a:pt x="248" y="142"/>
                    <a:pt x="246" y="142"/>
                  </a:cubicBezTo>
                  <a:close/>
                  <a:moveTo>
                    <a:pt x="185" y="191"/>
                  </a:moveTo>
                  <a:cubicBezTo>
                    <a:pt x="186" y="167"/>
                    <a:pt x="186" y="143"/>
                    <a:pt x="187" y="119"/>
                  </a:cubicBezTo>
                  <a:cubicBezTo>
                    <a:pt x="187" y="112"/>
                    <a:pt x="187" y="105"/>
                    <a:pt x="188" y="98"/>
                  </a:cubicBezTo>
                  <a:cubicBezTo>
                    <a:pt x="163" y="98"/>
                    <a:pt x="139" y="98"/>
                    <a:pt x="115" y="98"/>
                  </a:cubicBezTo>
                  <a:cubicBezTo>
                    <a:pt x="110" y="98"/>
                    <a:pt x="104" y="98"/>
                    <a:pt x="99" y="98"/>
                  </a:cubicBezTo>
                  <a:cubicBezTo>
                    <a:pt x="98" y="98"/>
                    <a:pt x="94" y="98"/>
                    <a:pt x="94" y="98"/>
                  </a:cubicBezTo>
                  <a:cubicBezTo>
                    <a:pt x="94" y="109"/>
                    <a:pt x="93" y="119"/>
                    <a:pt x="92" y="129"/>
                  </a:cubicBezTo>
                  <a:cubicBezTo>
                    <a:pt x="91" y="149"/>
                    <a:pt x="90" y="170"/>
                    <a:pt x="89" y="191"/>
                  </a:cubicBezTo>
                  <a:cubicBezTo>
                    <a:pt x="113" y="191"/>
                    <a:pt x="137" y="191"/>
                    <a:pt x="161" y="191"/>
                  </a:cubicBezTo>
                  <a:cubicBezTo>
                    <a:pt x="169" y="191"/>
                    <a:pt x="177" y="191"/>
                    <a:pt x="185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0876631-0982-42CC-A5C3-D6549368F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3460750"/>
              <a:ext cx="1773238" cy="2117725"/>
            </a:xfrm>
            <a:custGeom>
              <a:avLst/>
              <a:gdLst>
                <a:gd name="T0" fmla="*/ 242 w 258"/>
                <a:gd name="T1" fmla="*/ 308 h 308"/>
                <a:gd name="T2" fmla="*/ 135 w 258"/>
                <a:gd name="T3" fmla="*/ 308 h 308"/>
                <a:gd name="T4" fmla="*/ 0 w 258"/>
                <a:gd name="T5" fmla="*/ 308 h 308"/>
                <a:gd name="T6" fmla="*/ 3 w 258"/>
                <a:gd name="T7" fmla="*/ 273 h 308"/>
                <a:gd name="T8" fmla="*/ 10 w 258"/>
                <a:gd name="T9" fmla="*/ 185 h 308"/>
                <a:gd name="T10" fmla="*/ 16 w 258"/>
                <a:gd name="T11" fmla="*/ 95 h 308"/>
                <a:gd name="T12" fmla="*/ 20 w 258"/>
                <a:gd name="T13" fmla="*/ 56 h 308"/>
                <a:gd name="T14" fmla="*/ 34 w 258"/>
                <a:gd name="T15" fmla="*/ 56 h 308"/>
                <a:gd name="T16" fmla="*/ 67 w 258"/>
                <a:gd name="T17" fmla="*/ 56 h 308"/>
                <a:gd name="T18" fmla="*/ 119 w 258"/>
                <a:gd name="T19" fmla="*/ 56 h 308"/>
                <a:gd name="T20" fmla="*/ 122 w 258"/>
                <a:gd name="T21" fmla="*/ 47 h 308"/>
                <a:gd name="T22" fmla="*/ 142 w 258"/>
                <a:gd name="T23" fmla="*/ 0 h 308"/>
                <a:gd name="T24" fmla="*/ 169 w 258"/>
                <a:gd name="T25" fmla="*/ 15 h 308"/>
                <a:gd name="T26" fmla="*/ 149 w 258"/>
                <a:gd name="T27" fmla="*/ 56 h 308"/>
                <a:gd name="T28" fmla="*/ 203 w 258"/>
                <a:gd name="T29" fmla="*/ 56 h 308"/>
                <a:gd name="T30" fmla="*/ 248 w 258"/>
                <a:gd name="T31" fmla="*/ 56 h 308"/>
                <a:gd name="T32" fmla="*/ 258 w 258"/>
                <a:gd name="T33" fmla="*/ 123 h 308"/>
                <a:gd name="T34" fmla="*/ 258 w 258"/>
                <a:gd name="T35" fmla="*/ 136 h 308"/>
                <a:gd name="T36" fmla="*/ 204 w 258"/>
                <a:gd name="T37" fmla="*/ 151 h 308"/>
                <a:gd name="T38" fmla="*/ 224 w 258"/>
                <a:gd name="T39" fmla="*/ 219 h 308"/>
                <a:gd name="T40" fmla="*/ 257 w 258"/>
                <a:gd name="T41" fmla="*/ 219 h 308"/>
                <a:gd name="T42" fmla="*/ 257 w 258"/>
                <a:gd name="T43" fmla="*/ 308 h 308"/>
                <a:gd name="T44" fmla="*/ 84 w 258"/>
                <a:gd name="T45" fmla="*/ 93 h 308"/>
                <a:gd name="T46" fmla="*/ 83 w 258"/>
                <a:gd name="T47" fmla="*/ 124 h 308"/>
                <a:gd name="T48" fmla="*/ 79 w 258"/>
                <a:gd name="T49" fmla="*/ 186 h 308"/>
                <a:gd name="T50" fmla="*/ 84 w 258"/>
                <a:gd name="T51" fmla="*/ 191 h 308"/>
                <a:gd name="T52" fmla="*/ 156 w 258"/>
                <a:gd name="T53" fmla="*/ 191 h 308"/>
                <a:gd name="T54" fmla="*/ 185 w 258"/>
                <a:gd name="T55" fmla="*/ 191 h 308"/>
                <a:gd name="T56" fmla="*/ 186 w 258"/>
                <a:gd name="T57" fmla="*/ 150 h 308"/>
                <a:gd name="T58" fmla="*/ 187 w 258"/>
                <a:gd name="T59" fmla="*/ 103 h 308"/>
                <a:gd name="T60" fmla="*/ 188 w 258"/>
                <a:gd name="T61" fmla="*/ 88 h 308"/>
                <a:gd name="T62" fmla="*/ 146 w 258"/>
                <a:gd name="T63" fmla="*/ 88 h 308"/>
                <a:gd name="T64" fmla="*/ 85 w 258"/>
                <a:gd name="T65" fmla="*/ 8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308">
                  <a:moveTo>
                    <a:pt x="257" y="308"/>
                  </a:moveTo>
                  <a:cubicBezTo>
                    <a:pt x="242" y="308"/>
                    <a:pt x="242" y="308"/>
                    <a:pt x="242" y="308"/>
                  </a:cubicBezTo>
                  <a:cubicBezTo>
                    <a:pt x="223" y="308"/>
                    <a:pt x="223" y="308"/>
                    <a:pt x="223" y="308"/>
                  </a:cubicBezTo>
                  <a:cubicBezTo>
                    <a:pt x="135" y="308"/>
                    <a:pt x="135" y="308"/>
                    <a:pt x="135" y="308"/>
                  </a:cubicBezTo>
                  <a:cubicBezTo>
                    <a:pt x="44" y="308"/>
                    <a:pt x="44" y="308"/>
                    <a:pt x="44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6" y="231"/>
                    <a:pt x="6" y="231"/>
                    <a:pt x="6" y="231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6"/>
                    <a:pt x="22" y="56"/>
                  </a:cubicBezTo>
                  <a:cubicBezTo>
                    <a:pt x="26" y="56"/>
                    <a:pt x="31" y="56"/>
                    <a:pt x="34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3" y="40"/>
                    <a:pt x="110" y="27"/>
                    <a:pt x="116" y="16"/>
                  </a:cubicBezTo>
                  <a:cubicBezTo>
                    <a:pt x="121" y="7"/>
                    <a:pt x="131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4" y="0"/>
                    <a:pt x="164" y="6"/>
                    <a:pt x="169" y="15"/>
                  </a:cubicBezTo>
                  <a:cubicBezTo>
                    <a:pt x="173" y="26"/>
                    <a:pt x="170" y="39"/>
                    <a:pt x="160" y="47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33" y="56"/>
                    <a:pt x="233" y="56"/>
                    <a:pt x="233" y="56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8" y="123"/>
                    <a:pt x="258" y="123"/>
                    <a:pt x="258" y="123"/>
                  </a:cubicBezTo>
                  <a:cubicBezTo>
                    <a:pt x="258" y="133"/>
                    <a:pt x="258" y="133"/>
                    <a:pt x="258" y="133"/>
                  </a:cubicBezTo>
                  <a:cubicBezTo>
                    <a:pt x="258" y="136"/>
                    <a:pt x="258" y="136"/>
                    <a:pt x="258" y="136"/>
                  </a:cubicBezTo>
                  <a:cubicBezTo>
                    <a:pt x="252" y="133"/>
                    <a:pt x="247" y="132"/>
                    <a:pt x="241" y="132"/>
                  </a:cubicBezTo>
                  <a:cubicBezTo>
                    <a:pt x="227" y="132"/>
                    <a:pt x="213" y="139"/>
                    <a:pt x="204" y="151"/>
                  </a:cubicBezTo>
                  <a:cubicBezTo>
                    <a:pt x="196" y="162"/>
                    <a:pt x="193" y="177"/>
                    <a:pt x="197" y="190"/>
                  </a:cubicBezTo>
                  <a:cubicBezTo>
                    <a:pt x="201" y="203"/>
                    <a:pt x="211" y="214"/>
                    <a:pt x="224" y="219"/>
                  </a:cubicBezTo>
                  <a:cubicBezTo>
                    <a:pt x="229" y="221"/>
                    <a:pt x="234" y="222"/>
                    <a:pt x="240" y="222"/>
                  </a:cubicBezTo>
                  <a:cubicBezTo>
                    <a:pt x="246" y="222"/>
                    <a:pt x="252" y="221"/>
                    <a:pt x="257" y="219"/>
                  </a:cubicBezTo>
                  <a:cubicBezTo>
                    <a:pt x="257" y="282"/>
                    <a:pt x="257" y="282"/>
                    <a:pt x="257" y="282"/>
                  </a:cubicBezTo>
                  <a:lnTo>
                    <a:pt x="257" y="308"/>
                  </a:lnTo>
                  <a:close/>
                  <a:moveTo>
                    <a:pt x="85" y="88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79" y="191"/>
                    <a:pt x="79" y="191"/>
                    <a:pt x="79" y="191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56" y="191"/>
                    <a:pt x="156" y="191"/>
                    <a:pt x="156" y="191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5" y="191"/>
                    <a:pt x="185" y="191"/>
                    <a:pt x="185" y="191"/>
                  </a:cubicBezTo>
                  <a:cubicBezTo>
                    <a:pt x="185" y="186"/>
                    <a:pt x="185" y="186"/>
                    <a:pt x="185" y="186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10" y="88"/>
                    <a:pt x="110" y="88"/>
                    <a:pt x="110" y="88"/>
                  </a:cubicBezTo>
                  <a:lnTo>
                    <a:pt x="85" y="88"/>
                  </a:lnTo>
                  <a:close/>
                </a:path>
              </a:pathLst>
            </a:custGeom>
            <a:solidFill>
              <a:srgbClr val="5A67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E18FABA3-6B8E-479A-8317-38F02C77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4779963"/>
              <a:ext cx="14288" cy="831850"/>
            </a:xfrm>
            <a:custGeom>
              <a:avLst/>
              <a:gdLst>
                <a:gd name="T0" fmla="*/ 0 w 9"/>
                <a:gd name="T1" fmla="*/ 83 h 524"/>
                <a:gd name="T2" fmla="*/ 9 w 9"/>
                <a:gd name="T3" fmla="*/ 0 h 524"/>
                <a:gd name="T4" fmla="*/ 9 w 9"/>
                <a:gd name="T5" fmla="*/ 308 h 524"/>
                <a:gd name="T6" fmla="*/ 0 w 9"/>
                <a:gd name="T7" fmla="*/ 524 h 524"/>
                <a:gd name="T8" fmla="*/ 0 w 9"/>
                <a:gd name="T9" fmla="*/ 8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24">
                  <a:moveTo>
                    <a:pt x="0" y="83"/>
                  </a:moveTo>
                  <a:lnTo>
                    <a:pt x="9" y="0"/>
                  </a:lnTo>
                  <a:lnTo>
                    <a:pt x="9" y="308"/>
                  </a:lnTo>
                  <a:lnTo>
                    <a:pt x="0" y="524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78EAAD8A-0485-4A41-BDF0-58F39583E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6900" y="3425825"/>
              <a:ext cx="2281238" cy="2193925"/>
            </a:xfrm>
            <a:custGeom>
              <a:avLst/>
              <a:gdLst>
                <a:gd name="T0" fmla="*/ 218 w 332"/>
                <a:gd name="T1" fmla="*/ 56 h 319"/>
                <a:gd name="T2" fmla="*/ 291 w 332"/>
                <a:gd name="T3" fmla="*/ 56 h 319"/>
                <a:gd name="T4" fmla="*/ 312 w 332"/>
                <a:gd name="T5" fmla="*/ 56 h 319"/>
                <a:gd name="T6" fmla="*/ 313 w 332"/>
                <a:gd name="T7" fmla="*/ 69 h 319"/>
                <a:gd name="T8" fmla="*/ 318 w 332"/>
                <a:gd name="T9" fmla="*/ 141 h 319"/>
                <a:gd name="T10" fmla="*/ 326 w 332"/>
                <a:gd name="T11" fmla="*/ 236 h 319"/>
                <a:gd name="T12" fmla="*/ 331 w 332"/>
                <a:gd name="T13" fmla="*/ 307 h 319"/>
                <a:gd name="T14" fmla="*/ 332 w 332"/>
                <a:gd name="T15" fmla="*/ 319 h 319"/>
                <a:gd name="T16" fmla="*/ 292 w 332"/>
                <a:gd name="T17" fmla="*/ 319 h 319"/>
                <a:gd name="T18" fmla="*/ 205 w 332"/>
                <a:gd name="T19" fmla="*/ 318 h 319"/>
                <a:gd name="T20" fmla="*/ 114 w 332"/>
                <a:gd name="T21" fmla="*/ 318 h 319"/>
                <a:gd name="T22" fmla="*/ 64 w 332"/>
                <a:gd name="T23" fmla="*/ 318 h 319"/>
                <a:gd name="T24" fmla="*/ 64 w 332"/>
                <a:gd name="T25" fmla="*/ 317 h 319"/>
                <a:gd name="T26" fmla="*/ 64 w 332"/>
                <a:gd name="T27" fmla="*/ 305 h 319"/>
                <a:gd name="T28" fmla="*/ 64 w 332"/>
                <a:gd name="T29" fmla="*/ 262 h 319"/>
                <a:gd name="T30" fmla="*/ 64 w 332"/>
                <a:gd name="T31" fmla="*/ 204 h 319"/>
                <a:gd name="T32" fmla="*/ 24 w 332"/>
                <a:gd name="T33" fmla="*/ 215 h 319"/>
                <a:gd name="T34" fmla="*/ 1 w 332"/>
                <a:gd name="T35" fmla="*/ 185 h 319"/>
                <a:gd name="T36" fmla="*/ 21 w 332"/>
                <a:gd name="T37" fmla="*/ 151 h 319"/>
                <a:gd name="T38" fmla="*/ 60 w 332"/>
                <a:gd name="T39" fmla="*/ 156 h 319"/>
                <a:gd name="T40" fmla="*/ 64 w 332"/>
                <a:gd name="T41" fmla="*/ 160 h 319"/>
                <a:gd name="T42" fmla="*/ 64 w 332"/>
                <a:gd name="T43" fmla="*/ 91 h 319"/>
                <a:gd name="T44" fmla="*/ 64 w 332"/>
                <a:gd name="T45" fmla="*/ 57 h 319"/>
                <a:gd name="T46" fmla="*/ 66 w 332"/>
                <a:gd name="T47" fmla="*/ 56 h 319"/>
                <a:gd name="T48" fmla="*/ 80 w 332"/>
                <a:gd name="T49" fmla="*/ 56 h 319"/>
                <a:gd name="T50" fmla="*/ 159 w 332"/>
                <a:gd name="T51" fmla="*/ 56 h 319"/>
                <a:gd name="T52" fmla="*/ 167 w 332"/>
                <a:gd name="T53" fmla="*/ 56 h 319"/>
                <a:gd name="T54" fmla="*/ 156 w 332"/>
                <a:gd name="T55" fmla="*/ 19 h 319"/>
                <a:gd name="T56" fmla="*/ 187 w 332"/>
                <a:gd name="T57" fmla="*/ 0 h 319"/>
                <a:gd name="T58" fmla="*/ 218 w 332"/>
                <a:gd name="T59" fmla="*/ 18 h 319"/>
                <a:gd name="T60" fmla="*/ 211 w 332"/>
                <a:gd name="T61" fmla="*/ 56 h 319"/>
                <a:gd name="T62" fmla="*/ 218 w 332"/>
                <a:gd name="T63" fmla="*/ 56 h 319"/>
                <a:gd name="T64" fmla="*/ 241 w 332"/>
                <a:gd name="T65" fmla="*/ 191 h 319"/>
                <a:gd name="T66" fmla="*/ 237 w 332"/>
                <a:gd name="T67" fmla="*/ 119 h 319"/>
                <a:gd name="T68" fmla="*/ 236 w 332"/>
                <a:gd name="T69" fmla="*/ 103 h 319"/>
                <a:gd name="T70" fmla="*/ 236 w 332"/>
                <a:gd name="T71" fmla="*/ 98 h 319"/>
                <a:gd name="T72" fmla="*/ 205 w 332"/>
                <a:gd name="T73" fmla="*/ 98 h 319"/>
                <a:gd name="T74" fmla="*/ 142 w 332"/>
                <a:gd name="T75" fmla="*/ 98 h 319"/>
                <a:gd name="T76" fmla="*/ 144 w 332"/>
                <a:gd name="T77" fmla="*/ 170 h 319"/>
                <a:gd name="T78" fmla="*/ 144 w 332"/>
                <a:gd name="T79" fmla="*/ 187 h 319"/>
                <a:gd name="T80" fmla="*/ 145 w 332"/>
                <a:gd name="T81" fmla="*/ 191 h 319"/>
                <a:gd name="T82" fmla="*/ 175 w 332"/>
                <a:gd name="T83" fmla="*/ 191 h 319"/>
                <a:gd name="T84" fmla="*/ 241 w 332"/>
                <a:gd name="T85" fmla="*/ 19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319">
                  <a:moveTo>
                    <a:pt x="218" y="56"/>
                  </a:moveTo>
                  <a:cubicBezTo>
                    <a:pt x="242" y="56"/>
                    <a:pt x="266" y="56"/>
                    <a:pt x="291" y="56"/>
                  </a:cubicBezTo>
                  <a:cubicBezTo>
                    <a:pt x="292" y="56"/>
                    <a:pt x="312" y="56"/>
                    <a:pt x="312" y="56"/>
                  </a:cubicBezTo>
                  <a:cubicBezTo>
                    <a:pt x="312" y="60"/>
                    <a:pt x="313" y="65"/>
                    <a:pt x="313" y="69"/>
                  </a:cubicBezTo>
                  <a:cubicBezTo>
                    <a:pt x="315" y="93"/>
                    <a:pt x="317" y="117"/>
                    <a:pt x="318" y="141"/>
                  </a:cubicBezTo>
                  <a:cubicBezTo>
                    <a:pt x="321" y="173"/>
                    <a:pt x="323" y="204"/>
                    <a:pt x="326" y="236"/>
                  </a:cubicBezTo>
                  <a:cubicBezTo>
                    <a:pt x="327" y="260"/>
                    <a:pt x="329" y="283"/>
                    <a:pt x="331" y="307"/>
                  </a:cubicBezTo>
                  <a:cubicBezTo>
                    <a:pt x="331" y="311"/>
                    <a:pt x="331" y="315"/>
                    <a:pt x="332" y="319"/>
                  </a:cubicBezTo>
                  <a:cubicBezTo>
                    <a:pt x="319" y="319"/>
                    <a:pt x="306" y="319"/>
                    <a:pt x="292" y="319"/>
                  </a:cubicBezTo>
                  <a:cubicBezTo>
                    <a:pt x="263" y="318"/>
                    <a:pt x="234" y="318"/>
                    <a:pt x="205" y="318"/>
                  </a:cubicBezTo>
                  <a:cubicBezTo>
                    <a:pt x="174" y="318"/>
                    <a:pt x="144" y="318"/>
                    <a:pt x="114" y="318"/>
                  </a:cubicBezTo>
                  <a:cubicBezTo>
                    <a:pt x="97" y="318"/>
                    <a:pt x="81" y="318"/>
                    <a:pt x="64" y="318"/>
                  </a:cubicBezTo>
                  <a:cubicBezTo>
                    <a:pt x="63" y="318"/>
                    <a:pt x="64" y="318"/>
                    <a:pt x="64" y="317"/>
                  </a:cubicBezTo>
                  <a:cubicBezTo>
                    <a:pt x="64" y="313"/>
                    <a:pt x="64" y="309"/>
                    <a:pt x="64" y="305"/>
                  </a:cubicBezTo>
                  <a:cubicBezTo>
                    <a:pt x="64" y="291"/>
                    <a:pt x="64" y="276"/>
                    <a:pt x="64" y="262"/>
                  </a:cubicBezTo>
                  <a:cubicBezTo>
                    <a:pt x="64" y="243"/>
                    <a:pt x="64" y="223"/>
                    <a:pt x="64" y="204"/>
                  </a:cubicBezTo>
                  <a:cubicBezTo>
                    <a:pt x="54" y="216"/>
                    <a:pt x="38" y="220"/>
                    <a:pt x="24" y="215"/>
                  </a:cubicBezTo>
                  <a:cubicBezTo>
                    <a:pt x="11" y="211"/>
                    <a:pt x="2" y="198"/>
                    <a:pt x="1" y="185"/>
                  </a:cubicBezTo>
                  <a:cubicBezTo>
                    <a:pt x="0" y="170"/>
                    <a:pt x="8" y="157"/>
                    <a:pt x="21" y="151"/>
                  </a:cubicBezTo>
                  <a:cubicBezTo>
                    <a:pt x="34" y="144"/>
                    <a:pt x="50" y="147"/>
                    <a:pt x="60" y="156"/>
                  </a:cubicBezTo>
                  <a:cubicBezTo>
                    <a:pt x="62" y="157"/>
                    <a:pt x="63" y="159"/>
                    <a:pt x="64" y="160"/>
                  </a:cubicBezTo>
                  <a:cubicBezTo>
                    <a:pt x="64" y="137"/>
                    <a:pt x="64" y="114"/>
                    <a:pt x="64" y="91"/>
                  </a:cubicBezTo>
                  <a:cubicBezTo>
                    <a:pt x="64" y="80"/>
                    <a:pt x="64" y="68"/>
                    <a:pt x="64" y="57"/>
                  </a:cubicBezTo>
                  <a:cubicBezTo>
                    <a:pt x="64" y="55"/>
                    <a:pt x="64" y="56"/>
                    <a:pt x="66" y="56"/>
                  </a:cubicBezTo>
                  <a:cubicBezTo>
                    <a:pt x="71" y="56"/>
                    <a:pt x="76" y="56"/>
                    <a:pt x="80" y="56"/>
                  </a:cubicBezTo>
                  <a:cubicBezTo>
                    <a:pt x="107" y="56"/>
                    <a:pt x="133" y="56"/>
                    <a:pt x="159" y="56"/>
                  </a:cubicBezTo>
                  <a:cubicBezTo>
                    <a:pt x="161" y="56"/>
                    <a:pt x="164" y="56"/>
                    <a:pt x="167" y="56"/>
                  </a:cubicBezTo>
                  <a:cubicBezTo>
                    <a:pt x="156" y="47"/>
                    <a:pt x="151" y="32"/>
                    <a:pt x="156" y="19"/>
                  </a:cubicBezTo>
                  <a:cubicBezTo>
                    <a:pt x="162" y="7"/>
                    <a:pt x="174" y="0"/>
                    <a:pt x="187" y="0"/>
                  </a:cubicBezTo>
                  <a:cubicBezTo>
                    <a:pt x="200" y="0"/>
                    <a:pt x="212" y="7"/>
                    <a:pt x="218" y="18"/>
                  </a:cubicBezTo>
                  <a:cubicBezTo>
                    <a:pt x="225" y="31"/>
                    <a:pt x="222" y="47"/>
                    <a:pt x="211" y="56"/>
                  </a:cubicBezTo>
                  <a:cubicBezTo>
                    <a:pt x="214" y="56"/>
                    <a:pt x="216" y="56"/>
                    <a:pt x="218" y="56"/>
                  </a:cubicBezTo>
                  <a:close/>
                  <a:moveTo>
                    <a:pt x="241" y="191"/>
                  </a:moveTo>
                  <a:cubicBezTo>
                    <a:pt x="240" y="167"/>
                    <a:pt x="238" y="143"/>
                    <a:pt x="237" y="119"/>
                  </a:cubicBezTo>
                  <a:cubicBezTo>
                    <a:pt x="237" y="114"/>
                    <a:pt x="237" y="108"/>
                    <a:pt x="236" y="103"/>
                  </a:cubicBezTo>
                  <a:cubicBezTo>
                    <a:pt x="236" y="102"/>
                    <a:pt x="237" y="98"/>
                    <a:pt x="236" y="98"/>
                  </a:cubicBezTo>
                  <a:cubicBezTo>
                    <a:pt x="225" y="98"/>
                    <a:pt x="215" y="98"/>
                    <a:pt x="205" y="98"/>
                  </a:cubicBezTo>
                  <a:cubicBezTo>
                    <a:pt x="184" y="98"/>
                    <a:pt x="163" y="98"/>
                    <a:pt x="142" y="98"/>
                  </a:cubicBezTo>
                  <a:cubicBezTo>
                    <a:pt x="143" y="122"/>
                    <a:pt x="143" y="146"/>
                    <a:pt x="144" y="170"/>
                  </a:cubicBezTo>
                  <a:cubicBezTo>
                    <a:pt x="144" y="176"/>
                    <a:pt x="144" y="181"/>
                    <a:pt x="144" y="187"/>
                  </a:cubicBezTo>
                  <a:cubicBezTo>
                    <a:pt x="144" y="188"/>
                    <a:pt x="144" y="191"/>
                    <a:pt x="145" y="191"/>
                  </a:cubicBezTo>
                  <a:cubicBezTo>
                    <a:pt x="155" y="191"/>
                    <a:pt x="165" y="191"/>
                    <a:pt x="175" y="191"/>
                  </a:cubicBezTo>
                  <a:cubicBezTo>
                    <a:pt x="197" y="191"/>
                    <a:pt x="219" y="191"/>
                    <a:pt x="241" y="191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A78C5E6A-F5BB-421A-B802-87F8E9FBC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6900" y="3425825"/>
              <a:ext cx="2281238" cy="2193925"/>
            </a:xfrm>
            <a:custGeom>
              <a:avLst/>
              <a:gdLst>
                <a:gd name="T0" fmla="*/ 218 w 332"/>
                <a:gd name="T1" fmla="*/ 56 h 319"/>
                <a:gd name="T2" fmla="*/ 291 w 332"/>
                <a:gd name="T3" fmla="*/ 56 h 319"/>
                <a:gd name="T4" fmla="*/ 312 w 332"/>
                <a:gd name="T5" fmla="*/ 56 h 319"/>
                <a:gd name="T6" fmla="*/ 313 w 332"/>
                <a:gd name="T7" fmla="*/ 69 h 319"/>
                <a:gd name="T8" fmla="*/ 318 w 332"/>
                <a:gd name="T9" fmla="*/ 141 h 319"/>
                <a:gd name="T10" fmla="*/ 326 w 332"/>
                <a:gd name="T11" fmla="*/ 236 h 319"/>
                <a:gd name="T12" fmla="*/ 331 w 332"/>
                <a:gd name="T13" fmla="*/ 307 h 319"/>
                <a:gd name="T14" fmla="*/ 332 w 332"/>
                <a:gd name="T15" fmla="*/ 319 h 319"/>
                <a:gd name="T16" fmla="*/ 292 w 332"/>
                <a:gd name="T17" fmla="*/ 319 h 319"/>
                <a:gd name="T18" fmla="*/ 205 w 332"/>
                <a:gd name="T19" fmla="*/ 318 h 319"/>
                <a:gd name="T20" fmla="*/ 114 w 332"/>
                <a:gd name="T21" fmla="*/ 318 h 319"/>
                <a:gd name="T22" fmla="*/ 64 w 332"/>
                <a:gd name="T23" fmla="*/ 318 h 319"/>
                <a:gd name="T24" fmla="*/ 64 w 332"/>
                <a:gd name="T25" fmla="*/ 317 h 319"/>
                <a:gd name="T26" fmla="*/ 64 w 332"/>
                <a:gd name="T27" fmla="*/ 305 h 319"/>
                <a:gd name="T28" fmla="*/ 64 w 332"/>
                <a:gd name="T29" fmla="*/ 262 h 319"/>
                <a:gd name="T30" fmla="*/ 64 w 332"/>
                <a:gd name="T31" fmla="*/ 204 h 319"/>
                <a:gd name="T32" fmla="*/ 24 w 332"/>
                <a:gd name="T33" fmla="*/ 215 h 319"/>
                <a:gd name="T34" fmla="*/ 1 w 332"/>
                <a:gd name="T35" fmla="*/ 185 h 319"/>
                <a:gd name="T36" fmla="*/ 21 w 332"/>
                <a:gd name="T37" fmla="*/ 151 h 319"/>
                <a:gd name="T38" fmla="*/ 60 w 332"/>
                <a:gd name="T39" fmla="*/ 156 h 319"/>
                <a:gd name="T40" fmla="*/ 64 w 332"/>
                <a:gd name="T41" fmla="*/ 160 h 319"/>
                <a:gd name="T42" fmla="*/ 64 w 332"/>
                <a:gd name="T43" fmla="*/ 91 h 319"/>
                <a:gd name="T44" fmla="*/ 64 w 332"/>
                <a:gd name="T45" fmla="*/ 57 h 319"/>
                <a:gd name="T46" fmla="*/ 66 w 332"/>
                <a:gd name="T47" fmla="*/ 56 h 319"/>
                <a:gd name="T48" fmla="*/ 80 w 332"/>
                <a:gd name="T49" fmla="*/ 56 h 319"/>
                <a:gd name="T50" fmla="*/ 159 w 332"/>
                <a:gd name="T51" fmla="*/ 56 h 319"/>
                <a:gd name="T52" fmla="*/ 167 w 332"/>
                <a:gd name="T53" fmla="*/ 56 h 319"/>
                <a:gd name="T54" fmla="*/ 156 w 332"/>
                <a:gd name="T55" fmla="*/ 19 h 319"/>
                <a:gd name="T56" fmla="*/ 187 w 332"/>
                <a:gd name="T57" fmla="*/ 0 h 319"/>
                <a:gd name="T58" fmla="*/ 218 w 332"/>
                <a:gd name="T59" fmla="*/ 18 h 319"/>
                <a:gd name="T60" fmla="*/ 211 w 332"/>
                <a:gd name="T61" fmla="*/ 56 h 319"/>
                <a:gd name="T62" fmla="*/ 218 w 332"/>
                <a:gd name="T63" fmla="*/ 56 h 319"/>
                <a:gd name="T64" fmla="*/ 241 w 332"/>
                <a:gd name="T65" fmla="*/ 191 h 319"/>
                <a:gd name="T66" fmla="*/ 237 w 332"/>
                <a:gd name="T67" fmla="*/ 119 h 319"/>
                <a:gd name="T68" fmla="*/ 236 w 332"/>
                <a:gd name="T69" fmla="*/ 103 h 319"/>
                <a:gd name="T70" fmla="*/ 236 w 332"/>
                <a:gd name="T71" fmla="*/ 98 h 319"/>
                <a:gd name="T72" fmla="*/ 205 w 332"/>
                <a:gd name="T73" fmla="*/ 98 h 319"/>
                <a:gd name="T74" fmla="*/ 142 w 332"/>
                <a:gd name="T75" fmla="*/ 98 h 319"/>
                <a:gd name="T76" fmla="*/ 144 w 332"/>
                <a:gd name="T77" fmla="*/ 170 h 319"/>
                <a:gd name="T78" fmla="*/ 144 w 332"/>
                <a:gd name="T79" fmla="*/ 187 h 319"/>
                <a:gd name="T80" fmla="*/ 145 w 332"/>
                <a:gd name="T81" fmla="*/ 191 h 319"/>
                <a:gd name="T82" fmla="*/ 175 w 332"/>
                <a:gd name="T83" fmla="*/ 191 h 319"/>
                <a:gd name="T84" fmla="*/ 241 w 332"/>
                <a:gd name="T85" fmla="*/ 19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2" h="319">
                  <a:moveTo>
                    <a:pt x="218" y="56"/>
                  </a:moveTo>
                  <a:cubicBezTo>
                    <a:pt x="242" y="56"/>
                    <a:pt x="266" y="56"/>
                    <a:pt x="291" y="56"/>
                  </a:cubicBezTo>
                  <a:cubicBezTo>
                    <a:pt x="292" y="56"/>
                    <a:pt x="312" y="56"/>
                    <a:pt x="312" y="56"/>
                  </a:cubicBezTo>
                  <a:cubicBezTo>
                    <a:pt x="312" y="60"/>
                    <a:pt x="313" y="65"/>
                    <a:pt x="313" y="69"/>
                  </a:cubicBezTo>
                  <a:cubicBezTo>
                    <a:pt x="315" y="93"/>
                    <a:pt x="317" y="117"/>
                    <a:pt x="318" y="141"/>
                  </a:cubicBezTo>
                  <a:cubicBezTo>
                    <a:pt x="321" y="173"/>
                    <a:pt x="323" y="204"/>
                    <a:pt x="326" y="236"/>
                  </a:cubicBezTo>
                  <a:cubicBezTo>
                    <a:pt x="327" y="260"/>
                    <a:pt x="329" y="283"/>
                    <a:pt x="331" y="307"/>
                  </a:cubicBezTo>
                  <a:cubicBezTo>
                    <a:pt x="331" y="311"/>
                    <a:pt x="331" y="315"/>
                    <a:pt x="332" y="319"/>
                  </a:cubicBezTo>
                  <a:cubicBezTo>
                    <a:pt x="319" y="319"/>
                    <a:pt x="306" y="319"/>
                    <a:pt x="292" y="319"/>
                  </a:cubicBezTo>
                  <a:cubicBezTo>
                    <a:pt x="263" y="318"/>
                    <a:pt x="234" y="318"/>
                    <a:pt x="205" y="318"/>
                  </a:cubicBezTo>
                  <a:cubicBezTo>
                    <a:pt x="174" y="318"/>
                    <a:pt x="144" y="318"/>
                    <a:pt x="114" y="318"/>
                  </a:cubicBezTo>
                  <a:cubicBezTo>
                    <a:pt x="97" y="318"/>
                    <a:pt x="81" y="318"/>
                    <a:pt x="64" y="318"/>
                  </a:cubicBezTo>
                  <a:cubicBezTo>
                    <a:pt x="63" y="318"/>
                    <a:pt x="64" y="318"/>
                    <a:pt x="64" y="317"/>
                  </a:cubicBezTo>
                  <a:cubicBezTo>
                    <a:pt x="64" y="313"/>
                    <a:pt x="64" y="309"/>
                    <a:pt x="64" y="305"/>
                  </a:cubicBezTo>
                  <a:cubicBezTo>
                    <a:pt x="64" y="291"/>
                    <a:pt x="64" y="276"/>
                    <a:pt x="64" y="262"/>
                  </a:cubicBezTo>
                  <a:cubicBezTo>
                    <a:pt x="64" y="243"/>
                    <a:pt x="64" y="223"/>
                    <a:pt x="64" y="204"/>
                  </a:cubicBezTo>
                  <a:cubicBezTo>
                    <a:pt x="54" y="216"/>
                    <a:pt x="38" y="220"/>
                    <a:pt x="24" y="215"/>
                  </a:cubicBezTo>
                  <a:cubicBezTo>
                    <a:pt x="11" y="211"/>
                    <a:pt x="2" y="198"/>
                    <a:pt x="1" y="185"/>
                  </a:cubicBezTo>
                  <a:cubicBezTo>
                    <a:pt x="0" y="170"/>
                    <a:pt x="8" y="157"/>
                    <a:pt x="21" y="151"/>
                  </a:cubicBezTo>
                  <a:cubicBezTo>
                    <a:pt x="34" y="144"/>
                    <a:pt x="50" y="147"/>
                    <a:pt x="60" y="156"/>
                  </a:cubicBezTo>
                  <a:cubicBezTo>
                    <a:pt x="62" y="157"/>
                    <a:pt x="63" y="159"/>
                    <a:pt x="64" y="160"/>
                  </a:cubicBezTo>
                  <a:cubicBezTo>
                    <a:pt x="64" y="137"/>
                    <a:pt x="64" y="114"/>
                    <a:pt x="64" y="91"/>
                  </a:cubicBezTo>
                  <a:cubicBezTo>
                    <a:pt x="64" y="80"/>
                    <a:pt x="64" y="68"/>
                    <a:pt x="64" y="57"/>
                  </a:cubicBezTo>
                  <a:cubicBezTo>
                    <a:pt x="64" y="55"/>
                    <a:pt x="64" y="56"/>
                    <a:pt x="66" y="56"/>
                  </a:cubicBezTo>
                  <a:cubicBezTo>
                    <a:pt x="71" y="56"/>
                    <a:pt x="76" y="56"/>
                    <a:pt x="80" y="56"/>
                  </a:cubicBezTo>
                  <a:cubicBezTo>
                    <a:pt x="107" y="56"/>
                    <a:pt x="133" y="56"/>
                    <a:pt x="159" y="56"/>
                  </a:cubicBezTo>
                  <a:cubicBezTo>
                    <a:pt x="161" y="56"/>
                    <a:pt x="164" y="56"/>
                    <a:pt x="167" y="56"/>
                  </a:cubicBezTo>
                  <a:cubicBezTo>
                    <a:pt x="156" y="47"/>
                    <a:pt x="151" y="32"/>
                    <a:pt x="156" y="19"/>
                  </a:cubicBezTo>
                  <a:cubicBezTo>
                    <a:pt x="162" y="7"/>
                    <a:pt x="174" y="0"/>
                    <a:pt x="187" y="0"/>
                  </a:cubicBezTo>
                  <a:cubicBezTo>
                    <a:pt x="200" y="0"/>
                    <a:pt x="212" y="7"/>
                    <a:pt x="218" y="18"/>
                  </a:cubicBezTo>
                  <a:cubicBezTo>
                    <a:pt x="225" y="31"/>
                    <a:pt x="222" y="47"/>
                    <a:pt x="211" y="56"/>
                  </a:cubicBezTo>
                  <a:cubicBezTo>
                    <a:pt x="214" y="56"/>
                    <a:pt x="216" y="56"/>
                    <a:pt x="218" y="56"/>
                  </a:cubicBezTo>
                  <a:close/>
                  <a:moveTo>
                    <a:pt x="241" y="191"/>
                  </a:moveTo>
                  <a:cubicBezTo>
                    <a:pt x="240" y="167"/>
                    <a:pt x="238" y="143"/>
                    <a:pt x="237" y="119"/>
                  </a:cubicBezTo>
                  <a:cubicBezTo>
                    <a:pt x="237" y="114"/>
                    <a:pt x="237" y="108"/>
                    <a:pt x="236" y="103"/>
                  </a:cubicBezTo>
                  <a:cubicBezTo>
                    <a:pt x="236" y="102"/>
                    <a:pt x="237" y="98"/>
                    <a:pt x="236" y="98"/>
                  </a:cubicBezTo>
                  <a:cubicBezTo>
                    <a:pt x="225" y="98"/>
                    <a:pt x="215" y="98"/>
                    <a:pt x="205" y="98"/>
                  </a:cubicBezTo>
                  <a:cubicBezTo>
                    <a:pt x="184" y="98"/>
                    <a:pt x="163" y="98"/>
                    <a:pt x="142" y="98"/>
                  </a:cubicBezTo>
                  <a:cubicBezTo>
                    <a:pt x="143" y="122"/>
                    <a:pt x="143" y="146"/>
                    <a:pt x="144" y="170"/>
                  </a:cubicBezTo>
                  <a:cubicBezTo>
                    <a:pt x="144" y="176"/>
                    <a:pt x="144" y="181"/>
                    <a:pt x="144" y="187"/>
                  </a:cubicBezTo>
                  <a:cubicBezTo>
                    <a:pt x="144" y="188"/>
                    <a:pt x="144" y="191"/>
                    <a:pt x="145" y="191"/>
                  </a:cubicBezTo>
                  <a:cubicBezTo>
                    <a:pt x="155" y="191"/>
                    <a:pt x="165" y="191"/>
                    <a:pt x="175" y="191"/>
                  </a:cubicBezTo>
                  <a:cubicBezTo>
                    <a:pt x="197" y="191"/>
                    <a:pt x="219" y="191"/>
                    <a:pt x="241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76059602-DEB1-4A64-90F4-FF7354EBB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1825" y="3460750"/>
              <a:ext cx="2211388" cy="2124075"/>
            </a:xfrm>
            <a:custGeom>
              <a:avLst/>
              <a:gdLst>
                <a:gd name="T0" fmla="*/ 307 w 322"/>
                <a:gd name="T1" fmla="*/ 309 h 309"/>
                <a:gd name="T2" fmla="*/ 244 w 322"/>
                <a:gd name="T3" fmla="*/ 309 h 309"/>
                <a:gd name="T4" fmla="*/ 154 w 322"/>
                <a:gd name="T5" fmla="*/ 308 h 309"/>
                <a:gd name="T6" fmla="*/ 63 w 322"/>
                <a:gd name="T7" fmla="*/ 308 h 309"/>
                <a:gd name="T8" fmla="*/ 63 w 322"/>
                <a:gd name="T9" fmla="*/ 300 h 309"/>
                <a:gd name="T10" fmla="*/ 63 w 322"/>
                <a:gd name="T11" fmla="*/ 199 h 309"/>
                <a:gd name="T12" fmla="*/ 55 w 322"/>
                <a:gd name="T13" fmla="*/ 196 h 309"/>
                <a:gd name="T14" fmla="*/ 21 w 322"/>
                <a:gd name="T15" fmla="*/ 206 h 309"/>
                <a:gd name="T16" fmla="*/ 18 w 322"/>
                <a:gd name="T17" fmla="*/ 150 h 309"/>
                <a:gd name="T18" fmla="*/ 52 w 322"/>
                <a:gd name="T19" fmla="*/ 155 h 309"/>
                <a:gd name="T20" fmla="*/ 63 w 322"/>
                <a:gd name="T21" fmla="*/ 168 h 309"/>
                <a:gd name="T22" fmla="*/ 63 w 322"/>
                <a:gd name="T23" fmla="*/ 86 h 309"/>
                <a:gd name="T24" fmla="*/ 68 w 322"/>
                <a:gd name="T25" fmla="*/ 56 h 309"/>
                <a:gd name="T26" fmla="*/ 154 w 322"/>
                <a:gd name="T27" fmla="*/ 56 h 309"/>
                <a:gd name="T28" fmla="*/ 175 w 322"/>
                <a:gd name="T29" fmla="*/ 56 h 309"/>
                <a:gd name="T30" fmla="*/ 156 w 322"/>
                <a:gd name="T31" fmla="*/ 16 h 309"/>
                <a:gd name="T32" fmla="*/ 209 w 322"/>
                <a:gd name="T33" fmla="*/ 16 h 309"/>
                <a:gd name="T34" fmla="*/ 193 w 322"/>
                <a:gd name="T35" fmla="*/ 56 h 309"/>
                <a:gd name="T36" fmla="*/ 213 w 322"/>
                <a:gd name="T37" fmla="*/ 56 h 309"/>
                <a:gd name="T38" fmla="*/ 286 w 322"/>
                <a:gd name="T39" fmla="*/ 56 h 309"/>
                <a:gd name="T40" fmla="*/ 300 w 322"/>
                <a:gd name="T41" fmla="*/ 56 h 309"/>
                <a:gd name="T42" fmla="*/ 303 w 322"/>
                <a:gd name="T43" fmla="*/ 64 h 309"/>
                <a:gd name="T44" fmla="*/ 309 w 322"/>
                <a:gd name="T45" fmla="*/ 137 h 309"/>
                <a:gd name="T46" fmla="*/ 321 w 322"/>
                <a:gd name="T47" fmla="*/ 302 h 309"/>
                <a:gd name="T48" fmla="*/ 132 w 322"/>
                <a:gd name="T49" fmla="*/ 88 h 309"/>
                <a:gd name="T50" fmla="*/ 134 w 322"/>
                <a:gd name="T51" fmla="*/ 166 h 309"/>
                <a:gd name="T52" fmla="*/ 134 w 322"/>
                <a:gd name="T53" fmla="*/ 182 h 309"/>
                <a:gd name="T54" fmla="*/ 136 w 322"/>
                <a:gd name="T55" fmla="*/ 189 h 309"/>
                <a:gd name="T56" fmla="*/ 170 w 322"/>
                <a:gd name="T57" fmla="*/ 191 h 309"/>
                <a:gd name="T58" fmla="*/ 236 w 322"/>
                <a:gd name="T59" fmla="*/ 191 h 309"/>
                <a:gd name="T60" fmla="*/ 241 w 322"/>
                <a:gd name="T61" fmla="*/ 186 h 309"/>
                <a:gd name="T62" fmla="*/ 237 w 322"/>
                <a:gd name="T63" fmla="*/ 114 h 309"/>
                <a:gd name="T64" fmla="*/ 236 w 322"/>
                <a:gd name="T65" fmla="*/ 97 h 309"/>
                <a:gd name="T66" fmla="*/ 236 w 322"/>
                <a:gd name="T67" fmla="*/ 88 h 309"/>
                <a:gd name="T68" fmla="*/ 137 w 322"/>
                <a:gd name="T69" fmla="*/ 8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09">
                  <a:moveTo>
                    <a:pt x="322" y="309"/>
                  </a:moveTo>
                  <a:cubicBezTo>
                    <a:pt x="307" y="309"/>
                    <a:pt x="307" y="309"/>
                    <a:pt x="307" y="309"/>
                  </a:cubicBezTo>
                  <a:cubicBezTo>
                    <a:pt x="287" y="309"/>
                    <a:pt x="287" y="309"/>
                    <a:pt x="287" y="309"/>
                  </a:cubicBezTo>
                  <a:cubicBezTo>
                    <a:pt x="244" y="309"/>
                    <a:pt x="244" y="309"/>
                    <a:pt x="244" y="309"/>
                  </a:cubicBezTo>
                  <a:cubicBezTo>
                    <a:pt x="200" y="308"/>
                    <a:pt x="200" y="308"/>
                    <a:pt x="200" y="308"/>
                  </a:cubicBezTo>
                  <a:cubicBezTo>
                    <a:pt x="154" y="308"/>
                    <a:pt x="154" y="308"/>
                    <a:pt x="154" y="308"/>
                  </a:cubicBezTo>
                  <a:cubicBezTo>
                    <a:pt x="109" y="308"/>
                    <a:pt x="109" y="308"/>
                    <a:pt x="109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63" y="306"/>
                    <a:pt x="63" y="306"/>
                    <a:pt x="63" y="306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3" y="257"/>
                    <a:pt x="63" y="257"/>
                    <a:pt x="63" y="257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49" y="203"/>
                    <a:pt x="40" y="207"/>
                    <a:pt x="31" y="207"/>
                  </a:cubicBezTo>
                  <a:cubicBezTo>
                    <a:pt x="28" y="207"/>
                    <a:pt x="24" y="207"/>
                    <a:pt x="21" y="206"/>
                  </a:cubicBezTo>
                  <a:cubicBezTo>
                    <a:pt x="10" y="202"/>
                    <a:pt x="2" y="191"/>
                    <a:pt x="1" y="179"/>
                  </a:cubicBezTo>
                  <a:cubicBezTo>
                    <a:pt x="0" y="167"/>
                    <a:pt x="7" y="156"/>
                    <a:pt x="18" y="150"/>
                  </a:cubicBezTo>
                  <a:cubicBezTo>
                    <a:pt x="22" y="148"/>
                    <a:pt x="27" y="147"/>
                    <a:pt x="31" y="147"/>
                  </a:cubicBezTo>
                  <a:cubicBezTo>
                    <a:pt x="39" y="147"/>
                    <a:pt x="47" y="150"/>
                    <a:pt x="52" y="155"/>
                  </a:cubicBezTo>
                  <a:cubicBezTo>
                    <a:pt x="53" y="156"/>
                    <a:pt x="54" y="157"/>
                    <a:pt x="55" y="158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55" y="39"/>
                    <a:pt x="151" y="27"/>
                    <a:pt x="156" y="16"/>
                  </a:cubicBezTo>
                  <a:cubicBezTo>
                    <a:pt x="160" y="6"/>
                    <a:pt x="170" y="0"/>
                    <a:pt x="182" y="0"/>
                  </a:cubicBezTo>
                  <a:cubicBezTo>
                    <a:pt x="193" y="0"/>
                    <a:pt x="204" y="6"/>
                    <a:pt x="209" y="16"/>
                  </a:cubicBezTo>
                  <a:cubicBezTo>
                    <a:pt x="215" y="26"/>
                    <a:pt x="212" y="40"/>
                    <a:pt x="203" y="4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86" y="56"/>
                    <a:pt x="286" y="56"/>
                    <a:pt x="286" y="56"/>
                  </a:cubicBezTo>
                  <a:cubicBezTo>
                    <a:pt x="286" y="56"/>
                    <a:pt x="286" y="56"/>
                    <a:pt x="288" y="56"/>
                  </a:cubicBezTo>
                  <a:cubicBezTo>
                    <a:pt x="290" y="56"/>
                    <a:pt x="295" y="56"/>
                    <a:pt x="300" y="56"/>
                  </a:cubicBezTo>
                  <a:cubicBezTo>
                    <a:pt x="301" y="56"/>
                    <a:pt x="302" y="56"/>
                    <a:pt x="302" y="56"/>
                  </a:cubicBezTo>
                  <a:cubicBezTo>
                    <a:pt x="303" y="64"/>
                    <a:pt x="303" y="64"/>
                    <a:pt x="303" y="64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9" y="137"/>
                    <a:pt x="309" y="137"/>
                    <a:pt x="309" y="137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21" y="302"/>
                    <a:pt x="321" y="302"/>
                    <a:pt x="321" y="302"/>
                  </a:cubicBezTo>
                  <a:lnTo>
                    <a:pt x="322" y="309"/>
                  </a:lnTo>
                  <a:close/>
                  <a:moveTo>
                    <a:pt x="132" y="88"/>
                  </a:moveTo>
                  <a:cubicBezTo>
                    <a:pt x="132" y="93"/>
                    <a:pt x="132" y="93"/>
                    <a:pt x="132" y="93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74"/>
                    <a:pt x="134" y="174"/>
                    <a:pt x="134" y="174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4" y="182"/>
                    <a:pt x="134" y="182"/>
                    <a:pt x="134" y="182"/>
                  </a:cubicBezTo>
                  <a:cubicBezTo>
                    <a:pt x="134" y="185"/>
                    <a:pt x="134" y="187"/>
                    <a:pt x="136" y="189"/>
                  </a:cubicBezTo>
                  <a:cubicBezTo>
                    <a:pt x="137" y="191"/>
                    <a:pt x="138" y="191"/>
                    <a:pt x="140" y="191"/>
                  </a:cubicBezTo>
                  <a:cubicBezTo>
                    <a:pt x="170" y="191"/>
                    <a:pt x="170" y="191"/>
                    <a:pt x="170" y="191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236" y="191"/>
                    <a:pt x="236" y="191"/>
                    <a:pt x="236" y="191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37" y="88"/>
                    <a:pt x="137" y="88"/>
                    <a:pt x="137" y="88"/>
                  </a:cubicBezTo>
                  <a:lnTo>
                    <a:pt x="132" y="8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17001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E1D29F63-9F59-4770-9860-1E7172D0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8" y="4098925"/>
              <a:ext cx="371475" cy="639763"/>
            </a:xfrm>
            <a:custGeom>
              <a:avLst/>
              <a:gdLst>
                <a:gd name="T0" fmla="*/ 234 w 234"/>
                <a:gd name="T1" fmla="*/ 403 h 403"/>
                <a:gd name="T2" fmla="*/ 9 w 234"/>
                <a:gd name="T3" fmla="*/ 356 h 403"/>
                <a:gd name="T4" fmla="*/ 0 w 234"/>
                <a:gd name="T5" fmla="*/ 70 h 403"/>
                <a:gd name="T6" fmla="*/ 212 w 234"/>
                <a:gd name="T7" fmla="*/ 0 h 403"/>
                <a:gd name="T8" fmla="*/ 234 w 234"/>
                <a:gd name="T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403">
                  <a:moveTo>
                    <a:pt x="234" y="403"/>
                  </a:moveTo>
                  <a:lnTo>
                    <a:pt x="9" y="356"/>
                  </a:lnTo>
                  <a:lnTo>
                    <a:pt x="0" y="70"/>
                  </a:lnTo>
                  <a:lnTo>
                    <a:pt x="212" y="0"/>
                  </a:lnTo>
                  <a:lnTo>
                    <a:pt x="234" y="40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82AE0C1-48DD-C39E-CB03-B7D59671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799" y="3765123"/>
            <a:ext cx="695004" cy="85351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BC8F860-D319-C9D4-F632-C01B9862D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39" y="3751641"/>
            <a:ext cx="701101" cy="85961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ED302CD-D1AA-C1D8-3C9E-EE9BAFA393DF}"/>
              </a:ext>
            </a:extLst>
          </p:cNvPr>
          <p:cNvSpPr txBox="1"/>
          <p:nvPr/>
        </p:nvSpPr>
        <p:spPr>
          <a:xfrm>
            <a:off x="6388486" y="2357147"/>
            <a:ext cx="5703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2024-2025 </a:t>
            </a:r>
            <a:r>
              <a:rPr lang="ru-RU" sz="2800" b="1" dirty="0" smtClean="0">
                <a:solidFill>
                  <a:srgbClr val="FF0000"/>
                </a:solidFill>
              </a:rPr>
              <a:t>учебном году в МБОУ «СШ № 49» планируется набрать </a:t>
            </a:r>
            <a:r>
              <a:rPr lang="ru-RU" sz="2800" b="1" dirty="0" smtClean="0">
                <a:solidFill>
                  <a:srgbClr val="FF0000"/>
                </a:solidFill>
              </a:rPr>
              <a:t>64 </a:t>
            </a:r>
            <a:r>
              <a:rPr lang="ru-RU" sz="2800" b="1" dirty="0" smtClean="0">
                <a:solidFill>
                  <a:srgbClr val="FF0000"/>
                </a:solidFill>
              </a:rPr>
              <a:t>первоклассника и открыть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 первых класса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083B4F8-D90C-5BE6-23B5-FCFAADE6829C}"/>
              </a:ext>
            </a:extLst>
          </p:cNvPr>
          <p:cNvSpPr txBox="1"/>
          <p:nvPr/>
        </p:nvSpPr>
        <p:spPr>
          <a:xfrm>
            <a:off x="345434" y="2759079"/>
            <a:ext cx="24417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1A3E78"/>
                </a:solidFill>
              </a:rPr>
              <a:t>I этап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начинается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1 апреля и заканчивается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30 июня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BB532FA-5BE1-BD92-9C9D-C90C40921636}"/>
              </a:ext>
            </a:extLst>
          </p:cNvPr>
          <p:cNvSpPr txBox="1"/>
          <p:nvPr/>
        </p:nvSpPr>
        <p:spPr>
          <a:xfrm>
            <a:off x="7740586" y="4408737"/>
            <a:ext cx="31297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A3E78"/>
                </a:solidFill>
              </a:rPr>
              <a:t>II этап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начинается  с </a:t>
            </a:r>
          </a:p>
          <a:p>
            <a:pPr algn="ctr"/>
            <a:r>
              <a:rPr lang="ru-RU" sz="2400" b="1" dirty="0">
                <a:solidFill>
                  <a:srgbClr val="1A3E78"/>
                </a:solidFill>
              </a:rPr>
              <a:t>6 июля, до момента заполнения свободных мест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D67DDDE-C3C8-3228-ADD9-F5D87B9CC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4570"/>
            <a:ext cx="12192000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567194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2023-2024 учебном году</a:t>
            </a:r>
            <a:endParaRPr lang="ru-RU" sz="3200" b="1" dirty="0"/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17265" y="2487076"/>
            <a:ext cx="1369891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793592" y="3575238"/>
            <a:ext cx="1446787" cy="1783357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47345" y="4728875"/>
            <a:ext cx="1368833" cy="1783356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09A10-977A-58D8-A739-8A8168E3B848}"/>
              </a:ext>
            </a:extLst>
          </p:cNvPr>
          <p:cNvSpPr txBox="1"/>
          <p:nvPr/>
        </p:nvSpPr>
        <p:spPr>
          <a:xfrm>
            <a:off x="2423439" y="2821861"/>
            <a:ext cx="9441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1-А класс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Коловсик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Вита Викторовна,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высшей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категории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45063-F9FC-37AA-67D4-25E136FA5008}"/>
              </a:ext>
            </a:extLst>
          </p:cNvPr>
          <p:cNvSpPr txBox="1"/>
          <p:nvPr/>
        </p:nvSpPr>
        <p:spPr>
          <a:xfrm>
            <a:off x="2514310" y="3805097"/>
            <a:ext cx="9156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1-Б класс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Черная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аталья Юрьевна,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первой категории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4752F-EC8B-CC66-DB06-C53046142EB2}"/>
              </a:ext>
            </a:extLst>
          </p:cNvPr>
          <p:cNvSpPr txBox="1"/>
          <p:nvPr/>
        </p:nvSpPr>
        <p:spPr>
          <a:xfrm>
            <a:off x="2479141" y="4841440"/>
            <a:ext cx="944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1-В класс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Скакун Елена Константиновна,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первой категории</a:t>
            </a:r>
            <a:endParaRPr lang="ru-RU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9D0420B5-88D8-4972-A57B-62F9D82533B9}"/>
              </a:ext>
            </a:extLst>
          </p:cNvPr>
          <p:cNvGrpSpPr>
            <a:grpSpLocks/>
          </p:cNvGrpSpPr>
          <p:nvPr/>
        </p:nvGrpSpPr>
        <p:grpSpPr bwMode="auto">
          <a:xfrm>
            <a:off x="266299" y="1471211"/>
            <a:ext cx="11857143" cy="1222595"/>
            <a:chOff x="477" y="2711"/>
            <a:chExt cx="4796" cy="776"/>
          </a:xfrm>
        </p:grpSpPr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E77BADD0-9A5A-4542-9016-694C5207E45C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549" y="2711"/>
              <a:ext cx="4653" cy="217"/>
            </a:xfrm>
            <a:custGeom>
              <a:avLst/>
              <a:gdLst>
                <a:gd name="G0" fmla="+- 2158 0 0"/>
                <a:gd name="G1" fmla="+- 21600 0 2158"/>
                <a:gd name="G2" fmla="*/ 2158 1 2"/>
                <a:gd name="G3" fmla="+- 21600 0 G2"/>
                <a:gd name="G4" fmla="+/ 2158 21600 2"/>
                <a:gd name="G5" fmla="+/ G1 0 2"/>
                <a:gd name="G6" fmla="*/ 21600 21600 2158"/>
                <a:gd name="G7" fmla="*/ G6 1 2"/>
                <a:gd name="G8" fmla="+- 21600 0 G7"/>
                <a:gd name="G9" fmla="*/ 21600 1 2"/>
                <a:gd name="G10" fmla="+- 2158 0 G9"/>
                <a:gd name="G11" fmla="?: G10 G8 0"/>
                <a:gd name="G12" fmla="?: G10 G7 21600"/>
                <a:gd name="T0" fmla="*/ 20521 w 21600"/>
                <a:gd name="T1" fmla="*/ 10800 h 21600"/>
                <a:gd name="T2" fmla="*/ 10800 w 21600"/>
                <a:gd name="T3" fmla="*/ 21600 h 21600"/>
                <a:gd name="T4" fmla="*/ 1079 w 21600"/>
                <a:gd name="T5" fmla="*/ 10800 h 21600"/>
                <a:gd name="T6" fmla="*/ 10800 w 21600"/>
                <a:gd name="T7" fmla="*/ 0 h 21600"/>
                <a:gd name="T8" fmla="*/ 2879 w 21600"/>
                <a:gd name="T9" fmla="*/ 2879 h 21600"/>
                <a:gd name="T10" fmla="*/ 18721 w 21600"/>
                <a:gd name="T11" fmla="*/ 187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58" y="21600"/>
                  </a:lnTo>
                  <a:lnTo>
                    <a:pt x="19442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DB9CB">
                    <a:gamma/>
                    <a:tint val="54510"/>
                    <a:invGamma/>
                  </a:srgbClr>
                </a:gs>
                <a:gs pos="100000">
                  <a:srgbClr val="9DB9CB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B12A6130-FCAB-4A5D-A195-F255D5FCF3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7" y="2942"/>
              <a:ext cx="4796" cy="545"/>
            </a:xfrm>
            <a:prstGeom prst="roundRect">
              <a:avLst>
                <a:gd name="adj" fmla="val 9514"/>
              </a:avLst>
            </a:prstGeom>
            <a:gradFill rotWithShape="1">
              <a:gsLst>
                <a:gs pos="0">
                  <a:srgbClr val="9DB9CB">
                    <a:gamma/>
                    <a:shade val="81961"/>
                    <a:invGamma/>
                  </a:srgbClr>
                </a:gs>
                <a:gs pos="50000">
                  <a:srgbClr val="9DB9CB"/>
                </a:gs>
                <a:gs pos="100000">
                  <a:srgbClr val="9DB9CB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12A373-FD3F-6F01-D2BE-A991275A65CE}"/>
              </a:ext>
            </a:extLst>
          </p:cNvPr>
          <p:cNvSpPr txBox="1"/>
          <p:nvPr/>
        </p:nvSpPr>
        <p:spPr>
          <a:xfrm>
            <a:off x="1669408" y="1876266"/>
            <a:ext cx="9441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Классными руководителями в первых классах будут: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C6FAB-0555-4E0D-9813-68FCACBFD8BC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805BA-3F5D-41E0-9FB8-B08356F88991}"/>
              </a:ext>
            </a:extLst>
          </p:cNvPr>
          <p:cNvSpPr/>
          <p:nvPr/>
        </p:nvSpPr>
        <p:spPr>
          <a:xfrm>
            <a:off x="0" y="-7544"/>
            <a:ext cx="12192000" cy="132554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lvl="0" algn="ctr">
              <a:spcAft>
                <a:spcPts val="600"/>
              </a:spcAft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ПЕРВЫЙ  ЭТАП  КАМПАНИИ</a:t>
            </a:r>
          </a:p>
          <a:p>
            <a:pPr lvl="0" algn="ctr">
              <a:spcAft>
                <a:spcPts val="600"/>
              </a:spcAft>
            </a:pP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апреля - 30 июня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E40A6446-86B0-4DCF-8495-455031C90BC2}"/>
              </a:ext>
            </a:extLst>
          </p:cNvPr>
          <p:cNvSpPr/>
          <p:nvPr/>
        </p:nvSpPr>
        <p:spPr>
          <a:xfrm>
            <a:off x="1516803" y="4435650"/>
            <a:ext cx="23027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71AFE118-39EF-41C3-BFE9-254E3E6AD3D8}"/>
              </a:ext>
            </a:extLst>
          </p:cNvPr>
          <p:cNvSpPr/>
          <p:nvPr/>
        </p:nvSpPr>
        <p:spPr>
          <a:xfrm>
            <a:off x="207714" y="1946698"/>
            <a:ext cx="2412328" cy="723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</a:t>
            </a:r>
          </a:p>
        </p:txBody>
      </p:sp>
      <p:sp>
        <p:nvSpPr>
          <p:cNvPr id="19" name="Rectangle 70">
            <a:extLst>
              <a:ext uri="{FF2B5EF4-FFF2-40B4-BE49-F238E27FC236}">
                <a16:creationId xmlns:a16="http://schemas.microsoft.com/office/drawing/2014/main" id="{2A08E10A-7529-4DEB-83E7-409872CF0477}"/>
              </a:ext>
            </a:extLst>
          </p:cNvPr>
          <p:cNvSpPr/>
          <p:nvPr/>
        </p:nvSpPr>
        <p:spPr>
          <a:xfrm>
            <a:off x="5128827" y="4180121"/>
            <a:ext cx="23027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D25B60-1C54-E2F9-1F76-44BA51EE6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2" y="3604940"/>
            <a:ext cx="402371" cy="402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610144-E695-A221-C5B6-3B1FE309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46" y="4958526"/>
            <a:ext cx="512108" cy="5121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4BD94F-F165-22C5-248C-5E9A6DE2E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51" y="3264934"/>
            <a:ext cx="512108" cy="5121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8AEBE8-8D96-6D95-E61F-A6B52CCBE4EC}"/>
              </a:ext>
            </a:extLst>
          </p:cNvPr>
          <p:cNvSpPr txBox="1"/>
          <p:nvPr/>
        </p:nvSpPr>
        <p:spPr>
          <a:xfrm>
            <a:off x="311528" y="3640262"/>
            <a:ext cx="2442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Дети, родители которых принимают (ли) участие в СВО, в том числе погибших участников СВО.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34F25D-0D55-2BAA-1B32-4AB81EA4B4D1}"/>
              </a:ext>
            </a:extLst>
          </p:cNvPr>
          <p:cNvSpPr txBox="1"/>
          <p:nvPr/>
        </p:nvSpPr>
        <p:spPr>
          <a:xfrm>
            <a:off x="9686889" y="3278683"/>
            <a:ext cx="23500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Дети, родители которых являются сотрудниками МЧС, МВД, военнослужащими, дети погибших шахтеров.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41E58F-0508-22FC-E113-52819B1AD80D}"/>
              </a:ext>
            </a:extLst>
          </p:cNvPr>
          <p:cNvSpPr txBox="1"/>
          <p:nvPr/>
        </p:nvSpPr>
        <p:spPr>
          <a:xfrm>
            <a:off x="1998788" y="4958526"/>
            <a:ext cx="73646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Ребенок, в том числе усыновленный (удочеренный) или находящийся под опекой или попечительством в семье, включая приемную семью, патронатную семью, имеет право преимущественного приема на обучение в образовательную организацию, в которой обучаются его брат и (или) сестра (полнородные и неполнородные, усыновленные (удочеренные)). Степень родства, как и фамилия, в данном случае не имеет значение – особые права могут получить даже не единокровные родственники. Однако такая льгота не распространяется на детей, живущих в разных домах или отдельных семьях.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88023D24-4982-43C0-9D44-B7FDB7455322}"/>
              </a:ext>
            </a:extLst>
          </p:cNvPr>
          <p:cNvGrpSpPr>
            <a:grpSpLocks/>
          </p:cNvGrpSpPr>
          <p:nvPr/>
        </p:nvGrpSpPr>
        <p:grpSpPr bwMode="auto">
          <a:xfrm>
            <a:off x="2042311" y="1365498"/>
            <a:ext cx="7678874" cy="3460954"/>
            <a:chOff x="2454" y="1253"/>
            <a:chExt cx="2239" cy="1664"/>
          </a:xfrm>
        </p:grpSpPr>
        <p:sp>
          <p:nvSpPr>
            <p:cNvPr id="21" name="Freeform 73">
              <a:extLst>
                <a:ext uri="{FF2B5EF4-FFF2-40B4-BE49-F238E27FC236}">
                  <a16:creationId xmlns:a16="http://schemas.microsoft.com/office/drawing/2014/main" id="{577C5498-C0E1-4489-9CB7-5F65B53B60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4582A7">
                    <a:gamma/>
                    <a:shade val="72941"/>
                    <a:invGamma/>
                  </a:srgbClr>
                </a:gs>
                <a:gs pos="100000">
                  <a:srgbClr val="4582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4810417-FCE6-4F60-8742-3343E7960E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4582A7"/>
                </a:gs>
                <a:gs pos="100000">
                  <a:srgbClr val="4582A7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Freeform 75">
              <a:extLst>
                <a:ext uri="{FF2B5EF4-FFF2-40B4-BE49-F238E27FC236}">
                  <a16:creationId xmlns:a16="http://schemas.microsoft.com/office/drawing/2014/main" id="{E2425933-10A5-42D8-A542-DAF996803A3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4" y="2423"/>
              <a:ext cx="2025" cy="482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rgbClr val="4582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/>
                <a:t>.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D66E08C7-5B0B-47A0-8D88-57E0C240F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4A9ACC">
                    <a:gamma/>
                    <a:shade val="79216"/>
                    <a:invGamma/>
                  </a:srgbClr>
                </a:gs>
                <a:gs pos="100000">
                  <a:srgbClr val="4A9A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F5F0F15C-9BC7-4928-B955-0826ACA1E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4A9ACC"/>
                </a:gs>
                <a:gs pos="100000">
                  <a:srgbClr val="4A9ACC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36CBFECB-CE28-4BFD-860E-0F66E0A88C6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0" y="1832"/>
              <a:ext cx="1339" cy="505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solidFill>
              <a:srgbClr val="4A9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75938F28-9400-43CD-AE9C-15BBE5D601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6" y="1253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4582A7">
                    <a:gamma/>
                    <a:shade val="79216"/>
                    <a:invGamma/>
                  </a:srgbClr>
                </a:gs>
                <a:gs pos="100000">
                  <a:srgbClr val="4582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62023977-09A3-41E0-BAB8-718B988E925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36" y="1253"/>
              <a:ext cx="672" cy="502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rgbClr val="4582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30311D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4" name="Text Box 82">
              <a:extLst>
                <a:ext uri="{FF2B5EF4-FFF2-40B4-BE49-F238E27FC236}">
                  <a16:creationId xmlns:a16="http://schemas.microsoft.com/office/drawing/2014/main" id="{5EAE219E-7438-41D6-95F3-C7DCD7AF00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72" y="1930"/>
              <a:ext cx="988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/>
                <a:t>Граждане, проживающие на территории,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/>
                <a:t>за которой закреплена указанная образовательная организация.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Text Box 83">
              <a:extLst>
                <a:ext uri="{FF2B5EF4-FFF2-40B4-BE49-F238E27FC236}">
                  <a16:creationId xmlns:a16="http://schemas.microsoft.com/office/drawing/2014/main" id="{463189F6-DA68-490E-9337-2EA8A9920B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15" y="2582"/>
              <a:ext cx="6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274D038-44C6-E1A5-0D97-3FFDD3FCD7A5}"/>
              </a:ext>
            </a:extLst>
          </p:cNvPr>
          <p:cNvSpPr txBox="1"/>
          <p:nvPr/>
        </p:nvSpPr>
        <p:spPr>
          <a:xfrm>
            <a:off x="3160361" y="3902677"/>
            <a:ext cx="45922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Граждане, имеющих право на первоочерёдное зачисление и проживающие на территории, за которой закреплена указанная образовательная организация.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0908EDF-0346-B835-1302-F77375D5A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735" y="1607728"/>
            <a:ext cx="69500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2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AAAFF0-E582-2532-E04A-9499EA694CC9}"/>
              </a:ext>
            </a:extLst>
          </p:cNvPr>
          <p:cNvSpPr/>
          <p:nvPr/>
        </p:nvSpPr>
        <p:spPr>
          <a:xfrm>
            <a:off x="-60121" y="-2428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ВТОРОЙ  ЭТАП  КАМПАНИИ</a:t>
            </a:r>
          </a:p>
          <a:p>
            <a:pPr lvl="0" algn="ctr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 июля, до момента заполнения свободных мест</a:t>
            </a:r>
          </a:p>
          <a:p>
            <a:pPr algn="ctr"/>
            <a:endParaRPr lang="ru-RU" sz="3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BD7E1C-DE3D-E9B5-1AD6-0CAE1EC7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grpSp>
        <p:nvGrpSpPr>
          <p:cNvPr id="34" name="Group 5">
            <a:extLst>
              <a:ext uri="{FF2B5EF4-FFF2-40B4-BE49-F238E27FC236}">
                <a16:creationId xmlns:a16="http://schemas.microsoft.com/office/drawing/2014/main" id="{DDE9AB6D-0BC3-45C4-B404-A9FF23B0A26B}"/>
              </a:ext>
            </a:extLst>
          </p:cNvPr>
          <p:cNvGrpSpPr/>
          <p:nvPr/>
        </p:nvGrpSpPr>
        <p:grpSpPr>
          <a:xfrm>
            <a:off x="3117322" y="1814053"/>
            <a:ext cx="5101679" cy="4178164"/>
            <a:chOff x="3536631" y="1494473"/>
            <a:chExt cx="5101679" cy="4254634"/>
          </a:xfrm>
        </p:grpSpPr>
        <p:sp>
          <p:nvSpPr>
            <p:cNvPr id="35" name="Freeform: Shape 32">
              <a:extLst>
                <a:ext uri="{FF2B5EF4-FFF2-40B4-BE49-F238E27FC236}">
                  <a16:creationId xmlns:a16="http://schemas.microsoft.com/office/drawing/2014/main" id="{BF88C831-E4CB-45EC-9D8F-738213441A5A}"/>
                </a:ext>
              </a:extLst>
            </p:cNvPr>
            <p:cNvSpPr/>
            <p:nvPr/>
          </p:nvSpPr>
          <p:spPr>
            <a:xfrm>
              <a:off x="4851918" y="4530976"/>
              <a:ext cx="714573" cy="1168326"/>
            </a:xfrm>
            <a:custGeom>
              <a:avLst/>
              <a:gdLst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172063 w 714573"/>
                <a:gd name="connsiteY8" fmla="*/ 946368 h 1168326"/>
                <a:gd name="connsiteX9" fmla="*/ 0 w 714573"/>
                <a:gd name="connsiteY9" fmla="*/ 237874 h 1168326"/>
                <a:gd name="connsiteX10" fmla="*/ 149290 w 714573"/>
                <a:gd name="connsiteY10" fmla="*/ 132127 h 1168326"/>
                <a:gd name="connsiteX11" fmla="*/ 592073 w 714573"/>
                <a:gd name="connsiteY11" fmla="*/ 64007 h 1168326"/>
                <a:gd name="connsiteX12" fmla="*/ 628766 w 714573"/>
                <a:gd name="connsiteY12" fmla="*/ 1775 h 1168326"/>
                <a:gd name="connsiteX13" fmla="*/ 626811 w 714573"/>
                <a:gd name="connsiteY13" fmla="*/ 277 h 1168326"/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0 w 714573"/>
                <a:gd name="connsiteY8" fmla="*/ 237874 h 1168326"/>
                <a:gd name="connsiteX9" fmla="*/ 149290 w 714573"/>
                <a:gd name="connsiteY9" fmla="*/ 132127 h 1168326"/>
                <a:gd name="connsiteX10" fmla="*/ 592073 w 714573"/>
                <a:gd name="connsiteY10" fmla="*/ 64007 h 1168326"/>
                <a:gd name="connsiteX11" fmla="*/ 628766 w 714573"/>
                <a:gd name="connsiteY11" fmla="*/ 1775 h 1168326"/>
                <a:gd name="connsiteX12" fmla="*/ 626811 w 714573"/>
                <a:gd name="connsiteY12" fmla="*/ 277 h 1168326"/>
                <a:gd name="connsiteX13" fmla="*/ 631694 w 714573"/>
                <a:gd name="connsiteY13" fmla="*/ 0 h 1168326"/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0 w 714573"/>
                <a:gd name="connsiteY8" fmla="*/ 237874 h 1168326"/>
                <a:gd name="connsiteX9" fmla="*/ 149290 w 714573"/>
                <a:gd name="connsiteY9" fmla="*/ 132127 h 1168326"/>
                <a:gd name="connsiteX10" fmla="*/ 628766 w 714573"/>
                <a:gd name="connsiteY10" fmla="*/ 1775 h 1168326"/>
                <a:gd name="connsiteX11" fmla="*/ 626811 w 714573"/>
                <a:gd name="connsiteY11" fmla="*/ 277 h 1168326"/>
                <a:gd name="connsiteX12" fmla="*/ 631694 w 714573"/>
                <a:gd name="connsiteY12" fmla="*/ 0 h 11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4573" h="1168326">
                  <a:moveTo>
                    <a:pt x="631694" y="0"/>
                  </a:moveTo>
                  <a:cubicBezTo>
                    <a:pt x="637711" y="4560"/>
                    <a:pt x="643116" y="6344"/>
                    <a:pt x="648725" y="6344"/>
                  </a:cubicBezTo>
                  <a:lnTo>
                    <a:pt x="714573" y="6344"/>
                  </a:lnTo>
                  <a:lnTo>
                    <a:pt x="271246" y="1168326"/>
                  </a:lnTo>
                  <a:lnTo>
                    <a:pt x="228180" y="1156035"/>
                  </a:lnTo>
                  <a:cubicBezTo>
                    <a:pt x="227207" y="1155648"/>
                    <a:pt x="226136" y="1155403"/>
                    <a:pt x="225163" y="1155016"/>
                  </a:cubicBezTo>
                  <a:cubicBezTo>
                    <a:pt x="208133" y="1149678"/>
                    <a:pt x="191103" y="1144096"/>
                    <a:pt x="174365" y="1138127"/>
                  </a:cubicBezTo>
                  <a:lnTo>
                    <a:pt x="172063" y="1128093"/>
                  </a:lnTo>
                  <a:lnTo>
                    <a:pt x="0" y="237874"/>
                  </a:lnTo>
                  <a:lnTo>
                    <a:pt x="149290" y="132127"/>
                  </a:lnTo>
                  <a:lnTo>
                    <a:pt x="628766" y="1775"/>
                  </a:lnTo>
                  <a:lnTo>
                    <a:pt x="626811" y="277"/>
                  </a:lnTo>
                  <a:lnTo>
                    <a:pt x="631694" y="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id="{989A6FD0-2979-43D8-82D5-29E40C0AD549}"/>
                </a:ext>
              </a:extLst>
            </p:cNvPr>
            <p:cNvSpPr/>
            <p:nvPr/>
          </p:nvSpPr>
          <p:spPr>
            <a:xfrm>
              <a:off x="3579019" y="3747294"/>
              <a:ext cx="1901665" cy="1923527"/>
            </a:xfrm>
            <a:custGeom>
              <a:avLst/>
              <a:gdLst>
                <a:gd name="connsiteX0" fmla="*/ 607219 w 1901665"/>
                <a:gd name="connsiteY0" fmla="*/ 0 h 1923527"/>
                <a:gd name="connsiteX1" fmla="*/ 1038225 w 1901665"/>
                <a:gd name="connsiteY1" fmla="*/ 116681 h 1923527"/>
                <a:gd name="connsiteX2" fmla="*/ 1046531 w 1901665"/>
                <a:gd name="connsiteY2" fmla="*/ 148867 h 1923527"/>
                <a:gd name="connsiteX3" fmla="*/ 1066933 w 1901665"/>
                <a:gd name="connsiteY3" fmla="*/ 142199 h 1923527"/>
                <a:gd name="connsiteX4" fmla="*/ 1072605 w 1901665"/>
                <a:gd name="connsiteY4" fmla="*/ 150338 h 1923527"/>
                <a:gd name="connsiteX5" fmla="*/ 1901665 w 1901665"/>
                <a:gd name="connsiteY5" fmla="*/ 785457 h 1923527"/>
                <a:gd name="connsiteX6" fmla="*/ 1748849 w 1901665"/>
                <a:gd name="connsiteY6" fmla="*/ 1044629 h 1923527"/>
                <a:gd name="connsiteX7" fmla="*/ 1697537 w 1901665"/>
                <a:gd name="connsiteY7" fmla="*/ 1075911 h 1923527"/>
                <a:gd name="connsiteX8" fmla="*/ 1664963 w 1901665"/>
                <a:gd name="connsiteY8" fmla="*/ 1070532 h 1923527"/>
                <a:gd name="connsiteX9" fmla="*/ 1560277 w 1901665"/>
                <a:gd name="connsiteY9" fmla="*/ 951775 h 1923527"/>
                <a:gd name="connsiteX10" fmla="*/ 1503895 w 1901665"/>
                <a:gd name="connsiteY10" fmla="*/ 941796 h 1923527"/>
                <a:gd name="connsiteX11" fmla="*/ 1362682 w 1901665"/>
                <a:gd name="connsiteY11" fmla="*/ 1016178 h 1923527"/>
                <a:gd name="connsiteX12" fmla="*/ 1343343 w 1901665"/>
                <a:gd name="connsiteY12" fmla="*/ 1080299 h 1923527"/>
                <a:gd name="connsiteX13" fmla="*/ 1425510 w 1901665"/>
                <a:gd name="connsiteY13" fmla="*/ 1180160 h 1923527"/>
                <a:gd name="connsiteX14" fmla="*/ 1455936 w 1901665"/>
                <a:gd name="connsiteY14" fmla="*/ 1187237 h 1923527"/>
                <a:gd name="connsiteX15" fmla="*/ 1468313 w 1901665"/>
                <a:gd name="connsiteY15" fmla="*/ 1188016 h 1923527"/>
                <a:gd name="connsiteX16" fmla="*/ 1516702 w 1901665"/>
                <a:gd name="connsiteY16" fmla="*/ 1177471 h 1923527"/>
                <a:gd name="connsiteX17" fmla="*/ 1528648 w 1901665"/>
                <a:gd name="connsiteY17" fmla="*/ 1172304 h 1923527"/>
                <a:gd name="connsiteX18" fmla="*/ 1578928 w 1901665"/>
                <a:gd name="connsiteY18" fmla="*/ 1156522 h 1923527"/>
                <a:gd name="connsiteX19" fmla="*/ 1608323 w 1901665"/>
                <a:gd name="connsiteY19" fmla="*/ 1160981 h 1923527"/>
                <a:gd name="connsiteX20" fmla="*/ 1649578 w 1901665"/>
                <a:gd name="connsiteY20" fmla="*/ 1202737 h 1923527"/>
                <a:gd name="connsiteX21" fmla="*/ 1641069 w 1901665"/>
                <a:gd name="connsiteY21" fmla="*/ 1227295 h 1923527"/>
                <a:gd name="connsiteX22" fmla="*/ 1443731 w 1901665"/>
                <a:gd name="connsiteY22" fmla="*/ 1561911 h 1923527"/>
                <a:gd name="connsiteX23" fmla="*/ 1444962 w 1901665"/>
                <a:gd name="connsiteY23" fmla="*/ 1563463 h 1923527"/>
                <a:gd name="connsiteX24" fmla="*/ 1444962 w 1901665"/>
                <a:gd name="connsiteY24" fmla="*/ 1923527 h 1923527"/>
                <a:gd name="connsiteX25" fmla="*/ 1119743 w 1901665"/>
                <a:gd name="connsiteY25" fmla="*/ 1749387 h 1923527"/>
                <a:gd name="connsiteX26" fmla="*/ 287963 w 1901665"/>
                <a:gd name="connsiteY26" fmla="*/ 1112746 h 1923527"/>
                <a:gd name="connsiteX27" fmla="*/ 45053 w 1901665"/>
                <a:gd name="connsiteY27" fmla="*/ 837443 h 1923527"/>
                <a:gd name="connsiteX28" fmla="*/ 45053 w 1901665"/>
                <a:gd name="connsiteY28" fmla="*/ 742852 h 1923527"/>
                <a:gd name="connsiteX29" fmla="*/ 0 w 1901665"/>
                <a:gd name="connsiteY29" fmla="*/ 588169 h 1923527"/>
                <a:gd name="connsiteX30" fmla="*/ 45244 w 1901665"/>
                <a:gd name="connsiteY30" fmla="*/ 402431 h 1923527"/>
                <a:gd name="connsiteX31" fmla="*/ 254794 w 1901665"/>
                <a:gd name="connsiteY31" fmla="*/ 102394 h 1923527"/>
                <a:gd name="connsiteX32" fmla="*/ 350044 w 1901665"/>
                <a:gd name="connsiteY32" fmla="*/ 9525 h 1923527"/>
                <a:gd name="connsiteX0" fmla="*/ 607219 w 1901665"/>
                <a:gd name="connsiteY0" fmla="*/ 0 h 1923527"/>
                <a:gd name="connsiteX1" fmla="*/ 1038225 w 1901665"/>
                <a:gd name="connsiteY1" fmla="*/ 116681 h 1923527"/>
                <a:gd name="connsiteX2" fmla="*/ 1066933 w 1901665"/>
                <a:gd name="connsiteY2" fmla="*/ 142199 h 1923527"/>
                <a:gd name="connsiteX3" fmla="*/ 1072605 w 1901665"/>
                <a:gd name="connsiteY3" fmla="*/ 150338 h 1923527"/>
                <a:gd name="connsiteX4" fmla="*/ 1901665 w 1901665"/>
                <a:gd name="connsiteY4" fmla="*/ 785457 h 1923527"/>
                <a:gd name="connsiteX5" fmla="*/ 1748849 w 1901665"/>
                <a:gd name="connsiteY5" fmla="*/ 1044629 h 1923527"/>
                <a:gd name="connsiteX6" fmla="*/ 1697537 w 1901665"/>
                <a:gd name="connsiteY6" fmla="*/ 1075911 h 1923527"/>
                <a:gd name="connsiteX7" fmla="*/ 1664963 w 1901665"/>
                <a:gd name="connsiteY7" fmla="*/ 1070532 h 1923527"/>
                <a:gd name="connsiteX8" fmla="*/ 1560277 w 1901665"/>
                <a:gd name="connsiteY8" fmla="*/ 951775 h 1923527"/>
                <a:gd name="connsiteX9" fmla="*/ 1503895 w 1901665"/>
                <a:gd name="connsiteY9" fmla="*/ 941796 h 1923527"/>
                <a:gd name="connsiteX10" fmla="*/ 1362682 w 1901665"/>
                <a:gd name="connsiteY10" fmla="*/ 1016178 h 1923527"/>
                <a:gd name="connsiteX11" fmla="*/ 1343343 w 1901665"/>
                <a:gd name="connsiteY11" fmla="*/ 1080299 h 1923527"/>
                <a:gd name="connsiteX12" fmla="*/ 1425510 w 1901665"/>
                <a:gd name="connsiteY12" fmla="*/ 1180160 h 1923527"/>
                <a:gd name="connsiteX13" fmla="*/ 1455936 w 1901665"/>
                <a:gd name="connsiteY13" fmla="*/ 1187237 h 1923527"/>
                <a:gd name="connsiteX14" fmla="*/ 1468313 w 1901665"/>
                <a:gd name="connsiteY14" fmla="*/ 1188016 h 1923527"/>
                <a:gd name="connsiteX15" fmla="*/ 1516702 w 1901665"/>
                <a:gd name="connsiteY15" fmla="*/ 1177471 h 1923527"/>
                <a:gd name="connsiteX16" fmla="*/ 1528648 w 1901665"/>
                <a:gd name="connsiteY16" fmla="*/ 1172304 h 1923527"/>
                <a:gd name="connsiteX17" fmla="*/ 1578928 w 1901665"/>
                <a:gd name="connsiteY17" fmla="*/ 1156522 h 1923527"/>
                <a:gd name="connsiteX18" fmla="*/ 1608323 w 1901665"/>
                <a:gd name="connsiteY18" fmla="*/ 1160981 h 1923527"/>
                <a:gd name="connsiteX19" fmla="*/ 1649578 w 1901665"/>
                <a:gd name="connsiteY19" fmla="*/ 1202737 h 1923527"/>
                <a:gd name="connsiteX20" fmla="*/ 1641069 w 1901665"/>
                <a:gd name="connsiteY20" fmla="*/ 1227295 h 1923527"/>
                <a:gd name="connsiteX21" fmla="*/ 1443731 w 1901665"/>
                <a:gd name="connsiteY21" fmla="*/ 1561911 h 1923527"/>
                <a:gd name="connsiteX22" fmla="*/ 1444962 w 1901665"/>
                <a:gd name="connsiteY22" fmla="*/ 1563463 h 1923527"/>
                <a:gd name="connsiteX23" fmla="*/ 1444962 w 1901665"/>
                <a:gd name="connsiteY23" fmla="*/ 1923527 h 1923527"/>
                <a:gd name="connsiteX24" fmla="*/ 1119743 w 1901665"/>
                <a:gd name="connsiteY24" fmla="*/ 1749387 h 1923527"/>
                <a:gd name="connsiteX25" fmla="*/ 287963 w 1901665"/>
                <a:gd name="connsiteY25" fmla="*/ 1112746 h 1923527"/>
                <a:gd name="connsiteX26" fmla="*/ 45053 w 1901665"/>
                <a:gd name="connsiteY26" fmla="*/ 837443 h 1923527"/>
                <a:gd name="connsiteX27" fmla="*/ 45053 w 1901665"/>
                <a:gd name="connsiteY27" fmla="*/ 742852 h 1923527"/>
                <a:gd name="connsiteX28" fmla="*/ 0 w 1901665"/>
                <a:gd name="connsiteY28" fmla="*/ 588169 h 1923527"/>
                <a:gd name="connsiteX29" fmla="*/ 45244 w 1901665"/>
                <a:gd name="connsiteY29" fmla="*/ 402431 h 1923527"/>
                <a:gd name="connsiteX30" fmla="*/ 254794 w 1901665"/>
                <a:gd name="connsiteY30" fmla="*/ 102394 h 1923527"/>
                <a:gd name="connsiteX31" fmla="*/ 350044 w 1901665"/>
                <a:gd name="connsiteY31" fmla="*/ 9525 h 1923527"/>
                <a:gd name="connsiteX32" fmla="*/ 607219 w 1901665"/>
                <a:gd name="connsiteY32" fmla="*/ 0 h 1923527"/>
                <a:gd name="connsiteX0" fmla="*/ 607219 w 1901665"/>
                <a:gd name="connsiteY0" fmla="*/ 0 h 1923527"/>
                <a:gd name="connsiteX1" fmla="*/ 1066933 w 1901665"/>
                <a:gd name="connsiteY1" fmla="*/ 142199 h 1923527"/>
                <a:gd name="connsiteX2" fmla="*/ 1072605 w 1901665"/>
                <a:gd name="connsiteY2" fmla="*/ 150338 h 1923527"/>
                <a:gd name="connsiteX3" fmla="*/ 1901665 w 1901665"/>
                <a:gd name="connsiteY3" fmla="*/ 785457 h 1923527"/>
                <a:gd name="connsiteX4" fmla="*/ 1748849 w 1901665"/>
                <a:gd name="connsiteY4" fmla="*/ 1044629 h 1923527"/>
                <a:gd name="connsiteX5" fmla="*/ 1697537 w 1901665"/>
                <a:gd name="connsiteY5" fmla="*/ 1075911 h 1923527"/>
                <a:gd name="connsiteX6" fmla="*/ 1664963 w 1901665"/>
                <a:gd name="connsiteY6" fmla="*/ 1070532 h 1923527"/>
                <a:gd name="connsiteX7" fmla="*/ 1560277 w 1901665"/>
                <a:gd name="connsiteY7" fmla="*/ 951775 h 1923527"/>
                <a:gd name="connsiteX8" fmla="*/ 1503895 w 1901665"/>
                <a:gd name="connsiteY8" fmla="*/ 941796 h 1923527"/>
                <a:gd name="connsiteX9" fmla="*/ 1362682 w 1901665"/>
                <a:gd name="connsiteY9" fmla="*/ 1016178 h 1923527"/>
                <a:gd name="connsiteX10" fmla="*/ 1343343 w 1901665"/>
                <a:gd name="connsiteY10" fmla="*/ 1080299 h 1923527"/>
                <a:gd name="connsiteX11" fmla="*/ 1425510 w 1901665"/>
                <a:gd name="connsiteY11" fmla="*/ 1180160 h 1923527"/>
                <a:gd name="connsiteX12" fmla="*/ 1455936 w 1901665"/>
                <a:gd name="connsiteY12" fmla="*/ 1187237 h 1923527"/>
                <a:gd name="connsiteX13" fmla="*/ 1468313 w 1901665"/>
                <a:gd name="connsiteY13" fmla="*/ 1188016 h 1923527"/>
                <a:gd name="connsiteX14" fmla="*/ 1516702 w 1901665"/>
                <a:gd name="connsiteY14" fmla="*/ 1177471 h 1923527"/>
                <a:gd name="connsiteX15" fmla="*/ 1528648 w 1901665"/>
                <a:gd name="connsiteY15" fmla="*/ 1172304 h 1923527"/>
                <a:gd name="connsiteX16" fmla="*/ 1578928 w 1901665"/>
                <a:gd name="connsiteY16" fmla="*/ 1156522 h 1923527"/>
                <a:gd name="connsiteX17" fmla="*/ 1608323 w 1901665"/>
                <a:gd name="connsiteY17" fmla="*/ 1160981 h 1923527"/>
                <a:gd name="connsiteX18" fmla="*/ 1649578 w 1901665"/>
                <a:gd name="connsiteY18" fmla="*/ 1202737 h 1923527"/>
                <a:gd name="connsiteX19" fmla="*/ 1641069 w 1901665"/>
                <a:gd name="connsiteY19" fmla="*/ 1227295 h 1923527"/>
                <a:gd name="connsiteX20" fmla="*/ 1443731 w 1901665"/>
                <a:gd name="connsiteY20" fmla="*/ 1561911 h 1923527"/>
                <a:gd name="connsiteX21" fmla="*/ 1444962 w 1901665"/>
                <a:gd name="connsiteY21" fmla="*/ 1563463 h 1923527"/>
                <a:gd name="connsiteX22" fmla="*/ 1444962 w 1901665"/>
                <a:gd name="connsiteY22" fmla="*/ 1923527 h 1923527"/>
                <a:gd name="connsiteX23" fmla="*/ 1119743 w 1901665"/>
                <a:gd name="connsiteY23" fmla="*/ 1749387 h 1923527"/>
                <a:gd name="connsiteX24" fmla="*/ 287963 w 1901665"/>
                <a:gd name="connsiteY24" fmla="*/ 1112746 h 1923527"/>
                <a:gd name="connsiteX25" fmla="*/ 45053 w 1901665"/>
                <a:gd name="connsiteY25" fmla="*/ 837443 h 1923527"/>
                <a:gd name="connsiteX26" fmla="*/ 45053 w 1901665"/>
                <a:gd name="connsiteY26" fmla="*/ 742852 h 1923527"/>
                <a:gd name="connsiteX27" fmla="*/ 0 w 1901665"/>
                <a:gd name="connsiteY27" fmla="*/ 588169 h 1923527"/>
                <a:gd name="connsiteX28" fmla="*/ 45244 w 1901665"/>
                <a:gd name="connsiteY28" fmla="*/ 402431 h 1923527"/>
                <a:gd name="connsiteX29" fmla="*/ 254794 w 1901665"/>
                <a:gd name="connsiteY29" fmla="*/ 102394 h 1923527"/>
                <a:gd name="connsiteX30" fmla="*/ 350044 w 1901665"/>
                <a:gd name="connsiteY30" fmla="*/ 9525 h 1923527"/>
                <a:gd name="connsiteX31" fmla="*/ 607219 w 1901665"/>
                <a:gd name="connsiteY31" fmla="*/ 0 h 1923527"/>
                <a:gd name="connsiteX0" fmla="*/ 607219 w 1901665"/>
                <a:gd name="connsiteY0" fmla="*/ 0 h 1923527"/>
                <a:gd name="connsiteX1" fmla="*/ 1066933 w 1901665"/>
                <a:gd name="connsiteY1" fmla="*/ 142199 h 1923527"/>
                <a:gd name="connsiteX2" fmla="*/ 1072605 w 1901665"/>
                <a:gd name="connsiteY2" fmla="*/ 150338 h 1923527"/>
                <a:gd name="connsiteX3" fmla="*/ 1901665 w 1901665"/>
                <a:gd name="connsiteY3" fmla="*/ 785457 h 1923527"/>
                <a:gd name="connsiteX4" fmla="*/ 1748849 w 1901665"/>
                <a:gd name="connsiteY4" fmla="*/ 1044629 h 1923527"/>
                <a:gd name="connsiteX5" fmla="*/ 1697537 w 1901665"/>
                <a:gd name="connsiteY5" fmla="*/ 1075911 h 1923527"/>
                <a:gd name="connsiteX6" fmla="*/ 1664963 w 1901665"/>
                <a:gd name="connsiteY6" fmla="*/ 1070532 h 1923527"/>
                <a:gd name="connsiteX7" fmla="*/ 1560277 w 1901665"/>
                <a:gd name="connsiteY7" fmla="*/ 951775 h 1923527"/>
                <a:gd name="connsiteX8" fmla="*/ 1503895 w 1901665"/>
                <a:gd name="connsiteY8" fmla="*/ 941796 h 1923527"/>
                <a:gd name="connsiteX9" fmla="*/ 1362682 w 1901665"/>
                <a:gd name="connsiteY9" fmla="*/ 1016178 h 1923527"/>
                <a:gd name="connsiteX10" fmla="*/ 1343343 w 1901665"/>
                <a:gd name="connsiteY10" fmla="*/ 1080299 h 1923527"/>
                <a:gd name="connsiteX11" fmla="*/ 1425510 w 1901665"/>
                <a:gd name="connsiteY11" fmla="*/ 1180160 h 1923527"/>
                <a:gd name="connsiteX12" fmla="*/ 1455936 w 1901665"/>
                <a:gd name="connsiteY12" fmla="*/ 1187237 h 1923527"/>
                <a:gd name="connsiteX13" fmla="*/ 1468313 w 1901665"/>
                <a:gd name="connsiteY13" fmla="*/ 1188016 h 1923527"/>
                <a:gd name="connsiteX14" fmla="*/ 1516702 w 1901665"/>
                <a:gd name="connsiteY14" fmla="*/ 1177471 h 1923527"/>
                <a:gd name="connsiteX15" fmla="*/ 1528648 w 1901665"/>
                <a:gd name="connsiteY15" fmla="*/ 1172304 h 1923527"/>
                <a:gd name="connsiteX16" fmla="*/ 1578928 w 1901665"/>
                <a:gd name="connsiteY16" fmla="*/ 1156522 h 1923527"/>
                <a:gd name="connsiteX17" fmla="*/ 1608323 w 1901665"/>
                <a:gd name="connsiteY17" fmla="*/ 1160981 h 1923527"/>
                <a:gd name="connsiteX18" fmla="*/ 1649578 w 1901665"/>
                <a:gd name="connsiteY18" fmla="*/ 1202737 h 1923527"/>
                <a:gd name="connsiteX19" fmla="*/ 1641069 w 1901665"/>
                <a:gd name="connsiteY19" fmla="*/ 1227295 h 1923527"/>
                <a:gd name="connsiteX20" fmla="*/ 1443731 w 1901665"/>
                <a:gd name="connsiteY20" fmla="*/ 1561911 h 1923527"/>
                <a:gd name="connsiteX21" fmla="*/ 1444962 w 1901665"/>
                <a:gd name="connsiteY21" fmla="*/ 1563463 h 1923527"/>
                <a:gd name="connsiteX22" fmla="*/ 1444962 w 1901665"/>
                <a:gd name="connsiteY22" fmla="*/ 1923527 h 1923527"/>
                <a:gd name="connsiteX23" fmla="*/ 1119743 w 1901665"/>
                <a:gd name="connsiteY23" fmla="*/ 1749387 h 1923527"/>
                <a:gd name="connsiteX24" fmla="*/ 287963 w 1901665"/>
                <a:gd name="connsiteY24" fmla="*/ 1112746 h 1923527"/>
                <a:gd name="connsiteX25" fmla="*/ 45053 w 1901665"/>
                <a:gd name="connsiteY25" fmla="*/ 837443 h 1923527"/>
                <a:gd name="connsiteX26" fmla="*/ 0 w 1901665"/>
                <a:gd name="connsiteY26" fmla="*/ 588169 h 1923527"/>
                <a:gd name="connsiteX27" fmla="*/ 45244 w 1901665"/>
                <a:gd name="connsiteY27" fmla="*/ 402431 h 1923527"/>
                <a:gd name="connsiteX28" fmla="*/ 254794 w 1901665"/>
                <a:gd name="connsiteY28" fmla="*/ 102394 h 1923527"/>
                <a:gd name="connsiteX29" fmla="*/ 350044 w 1901665"/>
                <a:gd name="connsiteY29" fmla="*/ 9525 h 1923527"/>
                <a:gd name="connsiteX30" fmla="*/ 607219 w 1901665"/>
                <a:gd name="connsiteY30" fmla="*/ 0 h 19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1665" h="1923527">
                  <a:moveTo>
                    <a:pt x="607219" y="0"/>
                  </a:moveTo>
                  <a:lnTo>
                    <a:pt x="1066933" y="142199"/>
                  </a:lnTo>
                  <a:cubicBezTo>
                    <a:pt x="1067792" y="145242"/>
                    <a:pt x="1069683" y="148144"/>
                    <a:pt x="1072605" y="150338"/>
                  </a:cubicBezTo>
                  <a:lnTo>
                    <a:pt x="1901665" y="785457"/>
                  </a:lnTo>
                  <a:lnTo>
                    <a:pt x="1748849" y="1044629"/>
                  </a:lnTo>
                  <a:cubicBezTo>
                    <a:pt x="1745669" y="1050999"/>
                    <a:pt x="1731831" y="1074991"/>
                    <a:pt x="1697537" y="1075911"/>
                  </a:cubicBezTo>
                  <a:cubicBezTo>
                    <a:pt x="1686794" y="1075911"/>
                    <a:pt x="1676652" y="1074354"/>
                    <a:pt x="1664963" y="1070532"/>
                  </a:cubicBezTo>
                  <a:cubicBezTo>
                    <a:pt x="1595946" y="1046682"/>
                    <a:pt x="1649664" y="982773"/>
                    <a:pt x="1560277" y="951775"/>
                  </a:cubicBezTo>
                  <a:cubicBezTo>
                    <a:pt x="1540853" y="945051"/>
                    <a:pt x="1521944" y="942008"/>
                    <a:pt x="1503895" y="941796"/>
                  </a:cubicBezTo>
                  <a:cubicBezTo>
                    <a:pt x="1436426" y="944060"/>
                    <a:pt x="1387177" y="977678"/>
                    <a:pt x="1362682" y="1016178"/>
                  </a:cubicBezTo>
                  <a:cubicBezTo>
                    <a:pt x="1349446" y="1038401"/>
                    <a:pt x="1343257" y="1059350"/>
                    <a:pt x="1343343" y="1080299"/>
                  </a:cubicBezTo>
                  <a:cubicBezTo>
                    <a:pt x="1343515" y="1120215"/>
                    <a:pt x="1366721" y="1159848"/>
                    <a:pt x="1425510" y="1180160"/>
                  </a:cubicBezTo>
                  <a:cubicBezTo>
                    <a:pt x="1437887" y="1184194"/>
                    <a:pt x="1447169" y="1186247"/>
                    <a:pt x="1455936" y="1187237"/>
                  </a:cubicBezTo>
                  <a:cubicBezTo>
                    <a:pt x="1460233" y="1187733"/>
                    <a:pt x="1464445" y="1188016"/>
                    <a:pt x="1468313" y="1188016"/>
                  </a:cubicBezTo>
                  <a:cubicBezTo>
                    <a:pt x="1489456" y="1187237"/>
                    <a:pt x="1503637" y="1182849"/>
                    <a:pt x="1516702" y="1177471"/>
                  </a:cubicBezTo>
                  <a:cubicBezTo>
                    <a:pt x="1523320" y="1174711"/>
                    <a:pt x="1526156" y="1173578"/>
                    <a:pt x="1528648" y="1172304"/>
                  </a:cubicBezTo>
                  <a:cubicBezTo>
                    <a:pt x="1545322" y="1164944"/>
                    <a:pt x="1560965" y="1157442"/>
                    <a:pt x="1578928" y="1156522"/>
                  </a:cubicBezTo>
                  <a:cubicBezTo>
                    <a:pt x="1592680" y="1156805"/>
                    <a:pt x="1600158" y="1158150"/>
                    <a:pt x="1608323" y="1160981"/>
                  </a:cubicBezTo>
                  <a:cubicBezTo>
                    <a:pt x="1641413" y="1172375"/>
                    <a:pt x="1649578" y="1189007"/>
                    <a:pt x="1649578" y="1202737"/>
                  </a:cubicBezTo>
                  <a:cubicBezTo>
                    <a:pt x="1649406" y="1216467"/>
                    <a:pt x="1641585" y="1226729"/>
                    <a:pt x="1641069" y="1227295"/>
                  </a:cubicBezTo>
                  <a:lnTo>
                    <a:pt x="1443731" y="1561911"/>
                  </a:lnTo>
                  <a:lnTo>
                    <a:pt x="1444962" y="1563463"/>
                  </a:lnTo>
                  <a:lnTo>
                    <a:pt x="1444962" y="1923527"/>
                  </a:lnTo>
                  <a:cubicBezTo>
                    <a:pt x="1325451" y="1881214"/>
                    <a:pt x="1215533" y="1822698"/>
                    <a:pt x="1119743" y="1749387"/>
                  </a:cubicBezTo>
                  <a:lnTo>
                    <a:pt x="287963" y="1112746"/>
                  </a:lnTo>
                  <a:cubicBezTo>
                    <a:pt x="182970" y="1032338"/>
                    <a:pt x="101114" y="939008"/>
                    <a:pt x="45053" y="837443"/>
                  </a:cubicBezTo>
                  <a:lnTo>
                    <a:pt x="0" y="588169"/>
                  </a:lnTo>
                  <a:lnTo>
                    <a:pt x="45244" y="402431"/>
                  </a:lnTo>
                  <a:lnTo>
                    <a:pt x="254794" y="102394"/>
                  </a:lnTo>
                  <a:lnTo>
                    <a:pt x="350044" y="9525"/>
                  </a:lnTo>
                  <a:lnTo>
                    <a:pt x="607219" y="0"/>
                  </a:lnTo>
                  <a:close/>
                </a:path>
              </a:pathLst>
            </a:custGeom>
            <a:solidFill>
              <a:srgbClr val="8698E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id="{D77B34E3-0BA2-4380-A060-F9CDB46A0CB5}"/>
                </a:ext>
              </a:extLst>
            </p:cNvPr>
            <p:cNvSpPr/>
            <p:nvPr/>
          </p:nvSpPr>
          <p:spPr>
            <a:xfrm>
              <a:off x="3536631" y="2492375"/>
              <a:ext cx="1137763" cy="2093913"/>
            </a:xfrm>
            <a:custGeom>
              <a:avLst/>
              <a:gdLst>
                <a:gd name="connsiteX0" fmla="*/ 459107 w 1144907"/>
                <a:gd name="connsiteY0" fmla="*/ 0 h 2093913"/>
                <a:gd name="connsiteX1" fmla="*/ 842488 w 1144907"/>
                <a:gd name="connsiteY1" fmla="*/ 33338 h 2093913"/>
                <a:gd name="connsiteX2" fmla="*/ 1137763 w 1144907"/>
                <a:gd name="connsiteY2" fmla="*/ 440531 h 2093913"/>
                <a:gd name="connsiteX3" fmla="*/ 1144907 w 1144907"/>
                <a:gd name="connsiteY3" fmla="*/ 807244 h 2093913"/>
                <a:gd name="connsiteX4" fmla="*/ 1110514 w 1144907"/>
                <a:gd name="connsiteY4" fmla="*/ 815843 h 2093913"/>
                <a:gd name="connsiteX5" fmla="*/ 1110514 w 1144907"/>
                <a:gd name="connsiteY5" fmla="*/ 1396971 h 2093913"/>
                <a:gd name="connsiteX6" fmla="*/ 736890 w 1144907"/>
                <a:gd name="connsiteY6" fmla="*/ 1522564 h 2093913"/>
                <a:gd name="connsiteX7" fmla="*/ 707140 w 1144907"/>
                <a:gd name="connsiteY7" fmla="*/ 1528500 h 2093913"/>
                <a:gd name="connsiteX8" fmla="*/ 695714 w 1144907"/>
                <a:gd name="connsiteY8" fmla="*/ 1527875 h 2093913"/>
                <a:gd name="connsiteX9" fmla="*/ 657780 w 1144907"/>
                <a:gd name="connsiteY9" fmla="*/ 1506162 h 2093913"/>
                <a:gd name="connsiteX10" fmla="*/ 651037 w 1144907"/>
                <a:gd name="connsiteY10" fmla="*/ 1496008 h 2093913"/>
                <a:gd name="connsiteX11" fmla="*/ 645581 w 1144907"/>
                <a:gd name="connsiteY11" fmla="*/ 1477107 h 2093913"/>
                <a:gd name="connsiteX12" fmla="*/ 689126 w 1144907"/>
                <a:gd name="connsiteY12" fmla="*/ 1387911 h 2093913"/>
                <a:gd name="connsiteX13" fmla="*/ 679861 w 1144907"/>
                <a:gd name="connsiteY13" fmla="*/ 1356278 h 2093913"/>
                <a:gd name="connsiteX14" fmla="*/ 554376 w 1144907"/>
                <a:gd name="connsiteY14" fmla="*/ 1291295 h 2093913"/>
                <a:gd name="connsiteX15" fmla="*/ 546861 w 1144907"/>
                <a:gd name="connsiteY15" fmla="*/ 1291139 h 2093913"/>
                <a:gd name="connsiteX16" fmla="*/ 472229 w 1144907"/>
                <a:gd name="connsiteY16" fmla="*/ 1302933 h 2093913"/>
                <a:gd name="connsiteX17" fmla="*/ 366921 w 1144907"/>
                <a:gd name="connsiteY17" fmla="*/ 1412436 h 2093913"/>
                <a:gd name="connsiteX18" fmla="*/ 378759 w 1144907"/>
                <a:gd name="connsiteY18" fmla="*/ 1454613 h 2093913"/>
                <a:gd name="connsiteX19" fmla="*/ 530391 w 1144907"/>
                <a:gd name="connsiteY19" fmla="*/ 1535217 h 2093913"/>
                <a:gd name="connsiteX20" fmla="*/ 537751 w 1144907"/>
                <a:gd name="connsiteY20" fmla="*/ 1560367 h 2093913"/>
                <a:gd name="connsiteX21" fmla="*/ 495854 w 1144907"/>
                <a:gd name="connsiteY21" fmla="*/ 1601059 h 2093913"/>
                <a:gd name="connsiteX22" fmla="*/ 89186 w 1144907"/>
                <a:gd name="connsiteY22" fmla="*/ 1733994 h 2093913"/>
                <a:gd name="connsiteX23" fmla="*/ 81483 w 1144907"/>
                <a:gd name="connsiteY23" fmla="*/ 1717805 h 2093913"/>
                <a:gd name="connsiteX24" fmla="*/ 88520 w 1144907"/>
                <a:gd name="connsiteY24" fmla="*/ 1733870 h 2093913"/>
                <a:gd name="connsiteX25" fmla="*/ 88520 w 1144907"/>
                <a:gd name="connsiteY25" fmla="*/ 2093913 h 2093913"/>
                <a:gd name="connsiteX26" fmla="*/ 0 w 1144907"/>
                <a:gd name="connsiteY26" fmla="*/ 1756724 h 2093913"/>
                <a:gd name="connsiteX27" fmla="*/ 0 w 1144907"/>
                <a:gd name="connsiteY27" fmla="*/ 1645444 h 2093913"/>
                <a:gd name="connsiteX28" fmla="*/ 657 w 1144907"/>
                <a:gd name="connsiteY28" fmla="*/ 496499 h 2093913"/>
                <a:gd name="connsiteX29" fmla="*/ 100458 w 1144907"/>
                <a:gd name="connsiteY29" fmla="*/ 139793 h 2093913"/>
                <a:gd name="connsiteX30" fmla="*/ 132998 w 1144907"/>
                <a:gd name="connsiteY30" fmla="*/ 151047 h 2093913"/>
                <a:gd name="connsiteX31" fmla="*/ 166213 w 1144907"/>
                <a:gd name="connsiteY31" fmla="*/ 119063 h 2093913"/>
                <a:gd name="connsiteX0" fmla="*/ 459107 w 1144907"/>
                <a:gd name="connsiteY0" fmla="*/ 0 h 2093913"/>
                <a:gd name="connsiteX1" fmla="*/ 842488 w 1144907"/>
                <a:gd name="connsiteY1" fmla="*/ 33338 h 2093913"/>
                <a:gd name="connsiteX2" fmla="*/ 1137763 w 1144907"/>
                <a:gd name="connsiteY2" fmla="*/ 440531 h 2093913"/>
                <a:gd name="connsiteX3" fmla="*/ 1144907 w 1144907"/>
                <a:gd name="connsiteY3" fmla="*/ 807244 h 2093913"/>
                <a:gd name="connsiteX4" fmla="*/ 1110514 w 1144907"/>
                <a:gd name="connsiteY4" fmla="*/ 815843 h 2093913"/>
                <a:gd name="connsiteX5" fmla="*/ 1110514 w 1144907"/>
                <a:gd name="connsiteY5" fmla="*/ 1396971 h 2093913"/>
                <a:gd name="connsiteX6" fmla="*/ 736890 w 1144907"/>
                <a:gd name="connsiteY6" fmla="*/ 1522564 h 2093913"/>
                <a:gd name="connsiteX7" fmla="*/ 707140 w 1144907"/>
                <a:gd name="connsiteY7" fmla="*/ 1528500 h 2093913"/>
                <a:gd name="connsiteX8" fmla="*/ 695714 w 1144907"/>
                <a:gd name="connsiteY8" fmla="*/ 1527875 h 2093913"/>
                <a:gd name="connsiteX9" fmla="*/ 657780 w 1144907"/>
                <a:gd name="connsiteY9" fmla="*/ 1506162 h 2093913"/>
                <a:gd name="connsiteX10" fmla="*/ 651037 w 1144907"/>
                <a:gd name="connsiteY10" fmla="*/ 1496008 h 2093913"/>
                <a:gd name="connsiteX11" fmla="*/ 645581 w 1144907"/>
                <a:gd name="connsiteY11" fmla="*/ 1477107 h 2093913"/>
                <a:gd name="connsiteX12" fmla="*/ 689126 w 1144907"/>
                <a:gd name="connsiteY12" fmla="*/ 1387911 h 2093913"/>
                <a:gd name="connsiteX13" fmla="*/ 679861 w 1144907"/>
                <a:gd name="connsiteY13" fmla="*/ 1356278 h 2093913"/>
                <a:gd name="connsiteX14" fmla="*/ 554376 w 1144907"/>
                <a:gd name="connsiteY14" fmla="*/ 1291295 h 2093913"/>
                <a:gd name="connsiteX15" fmla="*/ 546861 w 1144907"/>
                <a:gd name="connsiteY15" fmla="*/ 1291139 h 2093913"/>
                <a:gd name="connsiteX16" fmla="*/ 472229 w 1144907"/>
                <a:gd name="connsiteY16" fmla="*/ 1302933 h 2093913"/>
                <a:gd name="connsiteX17" fmla="*/ 366921 w 1144907"/>
                <a:gd name="connsiteY17" fmla="*/ 1412436 h 2093913"/>
                <a:gd name="connsiteX18" fmla="*/ 378759 w 1144907"/>
                <a:gd name="connsiteY18" fmla="*/ 1454613 h 2093913"/>
                <a:gd name="connsiteX19" fmla="*/ 530391 w 1144907"/>
                <a:gd name="connsiteY19" fmla="*/ 1535217 h 2093913"/>
                <a:gd name="connsiteX20" fmla="*/ 537751 w 1144907"/>
                <a:gd name="connsiteY20" fmla="*/ 1560367 h 2093913"/>
                <a:gd name="connsiteX21" fmla="*/ 495854 w 1144907"/>
                <a:gd name="connsiteY21" fmla="*/ 1601059 h 2093913"/>
                <a:gd name="connsiteX22" fmla="*/ 89186 w 1144907"/>
                <a:gd name="connsiteY22" fmla="*/ 1733994 h 2093913"/>
                <a:gd name="connsiteX23" fmla="*/ 81483 w 1144907"/>
                <a:gd name="connsiteY23" fmla="*/ 1717805 h 2093913"/>
                <a:gd name="connsiteX24" fmla="*/ 88520 w 1144907"/>
                <a:gd name="connsiteY24" fmla="*/ 1733870 h 2093913"/>
                <a:gd name="connsiteX25" fmla="*/ 88520 w 1144907"/>
                <a:gd name="connsiteY25" fmla="*/ 2093913 h 2093913"/>
                <a:gd name="connsiteX26" fmla="*/ 0 w 1144907"/>
                <a:gd name="connsiteY26" fmla="*/ 1756724 h 2093913"/>
                <a:gd name="connsiteX27" fmla="*/ 0 w 1144907"/>
                <a:gd name="connsiteY27" fmla="*/ 1645444 h 2093913"/>
                <a:gd name="connsiteX28" fmla="*/ 657 w 1144907"/>
                <a:gd name="connsiteY28" fmla="*/ 496499 h 2093913"/>
                <a:gd name="connsiteX29" fmla="*/ 100458 w 1144907"/>
                <a:gd name="connsiteY29" fmla="*/ 139793 h 2093913"/>
                <a:gd name="connsiteX30" fmla="*/ 166213 w 1144907"/>
                <a:gd name="connsiteY30" fmla="*/ 119063 h 2093913"/>
                <a:gd name="connsiteX31" fmla="*/ 459107 w 1144907"/>
                <a:gd name="connsiteY31" fmla="*/ 0 h 2093913"/>
                <a:gd name="connsiteX0" fmla="*/ 459107 w 1137763"/>
                <a:gd name="connsiteY0" fmla="*/ 0 h 2093913"/>
                <a:gd name="connsiteX1" fmla="*/ 842488 w 1137763"/>
                <a:gd name="connsiteY1" fmla="*/ 33338 h 2093913"/>
                <a:gd name="connsiteX2" fmla="*/ 1137763 w 1137763"/>
                <a:gd name="connsiteY2" fmla="*/ 440531 h 2093913"/>
                <a:gd name="connsiteX3" fmla="*/ 1110514 w 1137763"/>
                <a:gd name="connsiteY3" fmla="*/ 815843 h 2093913"/>
                <a:gd name="connsiteX4" fmla="*/ 1110514 w 1137763"/>
                <a:gd name="connsiteY4" fmla="*/ 1396971 h 2093913"/>
                <a:gd name="connsiteX5" fmla="*/ 736890 w 1137763"/>
                <a:gd name="connsiteY5" fmla="*/ 1522564 h 2093913"/>
                <a:gd name="connsiteX6" fmla="*/ 707140 w 1137763"/>
                <a:gd name="connsiteY6" fmla="*/ 1528500 h 2093913"/>
                <a:gd name="connsiteX7" fmla="*/ 695714 w 1137763"/>
                <a:gd name="connsiteY7" fmla="*/ 1527875 h 2093913"/>
                <a:gd name="connsiteX8" fmla="*/ 657780 w 1137763"/>
                <a:gd name="connsiteY8" fmla="*/ 1506162 h 2093913"/>
                <a:gd name="connsiteX9" fmla="*/ 651037 w 1137763"/>
                <a:gd name="connsiteY9" fmla="*/ 1496008 h 2093913"/>
                <a:gd name="connsiteX10" fmla="*/ 645581 w 1137763"/>
                <a:gd name="connsiteY10" fmla="*/ 1477107 h 2093913"/>
                <a:gd name="connsiteX11" fmla="*/ 689126 w 1137763"/>
                <a:gd name="connsiteY11" fmla="*/ 1387911 h 2093913"/>
                <a:gd name="connsiteX12" fmla="*/ 679861 w 1137763"/>
                <a:gd name="connsiteY12" fmla="*/ 1356278 h 2093913"/>
                <a:gd name="connsiteX13" fmla="*/ 554376 w 1137763"/>
                <a:gd name="connsiteY13" fmla="*/ 1291295 h 2093913"/>
                <a:gd name="connsiteX14" fmla="*/ 546861 w 1137763"/>
                <a:gd name="connsiteY14" fmla="*/ 1291139 h 2093913"/>
                <a:gd name="connsiteX15" fmla="*/ 472229 w 1137763"/>
                <a:gd name="connsiteY15" fmla="*/ 1302933 h 2093913"/>
                <a:gd name="connsiteX16" fmla="*/ 366921 w 1137763"/>
                <a:gd name="connsiteY16" fmla="*/ 1412436 h 2093913"/>
                <a:gd name="connsiteX17" fmla="*/ 378759 w 1137763"/>
                <a:gd name="connsiteY17" fmla="*/ 1454613 h 2093913"/>
                <a:gd name="connsiteX18" fmla="*/ 530391 w 1137763"/>
                <a:gd name="connsiteY18" fmla="*/ 1535217 h 2093913"/>
                <a:gd name="connsiteX19" fmla="*/ 537751 w 1137763"/>
                <a:gd name="connsiteY19" fmla="*/ 1560367 h 2093913"/>
                <a:gd name="connsiteX20" fmla="*/ 495854 w 1137763"/>
                <a:gd name="connsiteY20" fmla="*/ 1601059 h 2093913"/>
                <a:gd name="connsiteX21" fmla="*/ 89186 w 1137763"/>
                <a:gd name="connsiteY21" fmla="*/ 1733994 h 2093913"/>
                <a:gd name="connsiteX22" fmla="*/ 81483 w 1137763"/>
                <a:gd name="connsiteY22" fmla="*/ 1717805 h 2093913"/>
                <a:gd name="connsiteX23" fmla="*/ 88520 w 1137763"/>
                <a:gd name="connsiteY23" fmla="*/ 1733870 h 2093913"/>
                <a:gd name="connsiteX24" fmla="*/ 88520 w 1137763"/>
                <a:gd name="connsiteY24" fmla="*/ 2093913 h 2093913"/>
                <a:gd name="connsiteX25" fmla="*/ 0 w 1137763"/>
                <a:gd name="connsiteY25" fmla="*/ 1756724 h 2093913"/>
                <a:gd name="connsiteX26" fmla="*/ 0 w 1137763"/>
                <a:gd name="connsiteY26" fmla="*/ 1645444 h 2093913"/>
                <a:gd name="connsiteX27" fmla="*/ 657 w 1137763"/>
                <a:gd name="connsiteY27" fmla="*/ 496499 h 2093913"/>
                <a:gd name="connsiteX28" fmla="*/ 100458 w 1137763"/>
                <a:gd name="connsiteY28" fmla="*/ 139793 h 2093913"/>
                <a:gd name="connsiteX29" fmla="*/ 166213 w 1137763"/>
                <a:gd name="connsiteY29" fmla="*/ 119063 h 2093913"/>
                <a:gd name="connsiteX30" fmla="*/ 459107 w 1137763"/>
                <a:gd name="connsiteY30" fmla="*/ 0 h 20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37763" h="2093913">
                  <a:moveTo>
                    <a:pt x="459107" y="0"/>
                  </a:moveTo>
                  <a:lnTo>
                    <a:pt x="842488" y="33338"/>
                  </a:lnTo>
                  <a:lnTo>
                    <a:pt x="1137763" y="440531"/>
                  </a:lnTo>
                  <a:lnTo>
                    <a:pt x="1110514" y="815843"/>
                  </a:lnTo>
                  <a:lnTo>
                    <a:pt x="1110514" y="1396971"/>
                  </a:lnTo>
                  <a:lnTo>
                    <a:pt x="736890" y="1522564"/>
                  </a:lnTo>
                  <a:cubicBezTo>
                    <a:pt x="736221" y="1522798"/>
                    <a:pt x="723817" y="1528109"/>
                    <a:pt x="707140" y="1528500"/>
                  </a:cubicBezTo>
                  <a:cubicBezTo>
                    <a:pt x="702353" y="1528500"/>
                    <a:pt x="699008" y="1528344"/>
                    <a:pt x="695714" y="1527875"/>
                  </a:cubicBezTo>
                  <a:cubicBezTo>
                    <a:pt x="682795" y="1526079"/>
                    <a:pt x="668949" y="1520221"/>
                    <a:pt x="657780" y="1506162"/>
                  </a:cubicBezTo>
                  <a:cubicBezTo>
                    <a:pt x="653302" y="1499914"/>
                    <a:pt x="652170" y="1498039"/>
                    <a:pt x="651037" y="1496008"/>
                  </a:cubicBezTo>
                  <a:cubicBezTo>
                    <a:pt x="647229" y="1489135"/>
                    <a:pt x="645684" y="1482887"/>
                    <a:pt x="645581" y="1477107"/>
                  </a:cubicBezTo>
                  <a:cubicBezTo>
                    <a:pt x="645581" y="1446333"/>
                    <a:pt x="689023" y="1425792"/>
                    <a:pt x="689126" y="1387911"/>
                  </a:cubicBezTo>
                  <a:cubicBezTo>
                    <a:pt x="689126" y="1378538"/>
                    <a:pt x="686449" y="1368072"/>
                    <a:pt x="679861" y="1356278"/>
                  </a:cubicBezTo>
                  <a:cubicBezTo>
                    <a:pt x="650883" y="1310353"/>
                    <a:pt x="603273" y="1292935"/>
                    <a:pt x="554376" y="1291295"/>
                  </a:cubicBezTo>
                  <a:cubicBezTo>
                    <a:pt x="551854" y="1291139"/>
                    <a:pt x="549280" y="1291139"/>
                    <a:pt x="546861" y="1291139"/>
                  </a:cubicBezTo>
                  <a:cubicBezTo>
                    <a:pt x="520200" y="1291295"/>
                    <a:pt x="494825" y="1295591"/>
                    <a:pt x="472229" y="1302933"/>
                  </a:cubicBezTo>
                  <a:cubicBezTo>
                    <a:pt x="416847" y="1321131"/>
                    <a:pt x="366663" y="1361980"/>
                    <a:pt x="366921" y="1412436"/>
                  </a:cubicBezTo>
                  <a:cubicBezTo>
                    <a:pt x="367075" y="1425870"/>
                    <a:pt x="370626" y="1440085"/>
                    <a:pt x="378759" y="1454613"/>
                  </a:cubicBezTo>
                  <a:cubicBezTo>
                    <a:pt x="417362" y="1523814"/>
                    <a:pt x="501825" y="1484058"/>
                    <a:pt x="530391" y="1535217"/>
                  </a:cubicBezTo>
                  <a:cubicBezTo>
                    <a:pt x="535692" y="1544902"/>
                    <a:pt x="537854" y="1553181"/>
                    <a:pt x="537751" y="1560367"/>
                  </a:cubicBezTo>
                  <a:cubicBezTo>
                    <a:pt x="537339" y="1591531"/>
                    <a:pt x="497861" y="1600513"/>
                    <a:pt x="495854" y="1601059"/>
                  </a:cubicBezTo>
                  <a:lnTo>
                    <a:pt x="89186" y="1733994"/>
                  </a:lnTo>
                  <a:lnTo>
                    <a:pt x="81483" y="1717805"/>
                  </a:lnTo>
                  <a:lnTo>
                    <a:pt x="88520" y="1733870"/>
                  </a:lnTo>
                  <a:lnTo>
                    <a:pt x="88520" y="2093913"/>
                  </a:lnTo>
                  <a:cubicBezTo>
                    <a:pt x="30482" y="1988618"/>
                    <a:pt x="0" y="1874446"/>
                    <a:pt x="0" y="1756724"/>
                  </a:cubicBezTo>
                  <a:lnTo>
                    <a:pt x="0" y="1645444"/>
                  </a:lnTo>
                  <a:lnTo>
                    <a:pt x="657" y="496499"/>
                  </a:lnTo>
                  <a:cubicBezTo>
                    <a:pt x="657" y="371374"/>
                    <a:pt x="35091" y="250390"/>
                    <a:pt x="100458" y="139793"/>
                  </a:cubicBezTo>
                  <a:lnTo>
                    <a:pt x="166213" y="119063"/>
                  </a:lnTo>
                  <a:lnTo>
                    <a:pt x="459107" y="0"/>
                  </a:ln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ru-RU" dirty="0"/>
                <a:t>июля</a:t>
              </a:r>
              <a:endParaRPr dirty="0"/>
            </a:p>
          </p:txBody>
        </p:sp>
        <p:sp>
          <p:nvSpPr>
            <p:cNvPr id="38" name="Freeform: Shape 35">
              <a:extLst>
                <a:ext uri="{FF2B5EF4-FFF2-40B4-BE49-F238E27FC236}">
                  <a16:creationId xmlns:a16="http://schemas.microsoft.com/office/drawing/2014/main" id="{B1472A4A-E4EE-49F5-BC52-7B0D1ED46930}"/>
                </a:ext>
              </a:extLst>
            </p:cNvPr>
            <p:cNvSpPr/>
            <p:nvPr/>
          </p:nvSpPr>
          <p:spPr>
            <a:xfrm>
              <a:off x="3637492" y="1563305"/>
              <a:ext cx="2037026" cy="1782826"/>
            </a:xfrm>
            <a:custGeom>
              <a:avLst/>
              <a:gdLst>
                <a:gd name="connsiteX0" fmla="*/ 1420149 w 2037026"/>
                <a:gd name="connsiteY0" fmla="*/ 0 h 1782826"/>
                <a:gd name="connsiteX1" fmla="*/ 1452803 w 2037026"/>
                <a:gd name="connsiteY1" fmla="*/ 58674 h 1782826"/>
                <a:gd name="connsiteX2" fmla="*/ 1944157 w 2037026"/>
                <a:gd name="connsiteY2" fmla="*/ 195645 h 1782826"/>
                <a:gd name="connsiteX3" fmla="*/ 2037026 w 2037026"/>
                <a:gd name="connsiteY3" fmla="*/ 340901 h 1782826"/>
                <a:gd name="connsiteX4" fmla="*/ 1898913 w 2037026"/>
                <a:gd name="connsiteY4" fmla="*/ 1114808 h 1782826"/>
                <a:gd name="connsiteX5" fmla="*/ 1848600 w 2037026"/>
                <a:gd name="connsiteY5" fmla="*/ 1124326 h 1782826"/>
                <a:gd name="connsiteX6" fmla="*/ 1848600 w 2037026"/>
                <a:gd name="connsiteY6" fmla="*/ 1142236 h 1782826"/>
                <a:gd name="connsiteX7" fmla="*/ 1844402 w 2037026"/>
                <a:gd name="connsiteY7" fmla="*/ 1143625 h 1782826"/>
                <a:gd name="connsiteX8" fmla="*/ 1839970 w 2037026"/>
                <a:gd name="connsiteY8" fmla="*/ 1146173 h 1782826"/>
                <a:gd name="connsiteX9" fmla="*/ 1008874 w 2037026"/>
                <a:gd name="connsiteY9" fmla="*/ 1782826 h 1782826"/>
                <a:gd name="connsiteX10" fmla="*/ 1008874 w 2037026"/>
                <a:gd name="connsiteY10" fmla="*/ 1426705 h 1782826"/>
                <a:gd name="connsiteX11" fmla="*/ 629406 w 2037026"/>
                <a:gd name="connsiteY11" fmla="*/ 1295405 h 1782826"/>
                <a:gd name="connsiteX12" fmla="*/ 588539 w 2037026"/>
                <a:gd name="connsiteY12" fmla="*/ 1254887 h 1782826"/>
                <a:gd name="connsiteX13" fmla="*/ 596602 w 2037026"/>
                <a:gd name="connsiteY13" fmla="*/ 1228976 h 1782826"/>
                <a:gd name="connsiteX14" fmla="*/ 750432 w 2037026"/>
                <a:gd name="connsiteY14" fmla="*/ 1150781 h 1782826"/>
                <a:gd name="connsiteX15" fmla="*/ 763498 w 2037026"/>
                <a:gd name="connsiteY15" fmla="*/ 1105768 h 1782826"/>
                <a:gd name="connsiteX16" fmla="*/ 661284 w 2037026"/>
                <a:gd name="connsiteY16" fmla="*/ 997696 h 1782826"/>
                <a:gd name="connsiteX17" fmla="*/ 654983 w 2037026"/>
                <a:gd name="connsiteY17" fmla="*/ 995713 h 1782826"/>
                <a:gd name="connsiteX18" fmla="*/ 585852 w 2037026"/>
                <a:gd name="connsiteY18" fmla="*/ 984741 h 1782826"/>
                <a:gd name="connsiteX19" fmla="*/ 459637 w 2037026"/>
                <a:gd name="connsiteY19" fmla="*/ 1036827 h 1782826"/>
                <a:gd name="connsiteX20" fmla="*/ 454911 w 2037026"/>
                <a:gd name="connsiteY20" fmla="*/ 1043569 h 1782826"/>
                <a:gd name="connsiteX21" fmla="*/ 442215 w 2037026"/>
                <a:gd name="connsiteY21" fmla="*/ 1080518 h 1782826"/>
                <a:gd name="connsiteX22" fmla="*/ 483360 w 2037026"/>
                <a:gd name="connsiteY22" fmla="*/ 1168033 h 1782826"/>
                <a:gd name="connsiteX23" fmla="*/ 477430 w 2037026"/>
                <a:gd name="connsiteY23" fmla="*/ 1187862 h 1782826"/>
                <a:gd name="connsiteX24" fmla="*/ 469275 w 2037026"/>
                <a:gd name="connsiteY24" fmla="*/ 1199231 h 1782826"/>
                <a:gd name="connsiteX25" fmla="*/ 426832 w 2037026"/>
                <a:gd name="connsiteY25" fmla="*/ 1219326 h 1782826"/>
                <a:gd name="connsiteX26" fmla="*/ 390877 w 2037026"/>
                <a:gd name="connsiteY26" fmla="*/ 1212848 h 1782826"/>
                <a:gd name="connsiteX27" fmla="*/ 0 w 2037026"/>
                <a:gd name="connsiteY27" fmla="*/ 1077610 h 1782826"/>
                <a:gd name="connsiteX28" fmla="*/ 231394 w 2037026"/>
                <a:gd name="connsiteY28" fmla="*/ 821807 h 1782826"/>
                <a:gd name="connsiteX29" fmla="*/ 1062447 w 2037026"/>
                <a:gd name="connsiteY29" fmla="*/ 185143 h 1782826"/>
                <a:gd name="connsiteX30" fmla="*/ 1420149 w 2037026"/>
                <a:gd name="connsiteY30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98913 w 2037026"/>
                <a:gd name="connsiteY3" fmla="*/ 1114808 h 1782826"/>
                <a:gd name="connsiteX4" fmla="*/ 1848600 w 2037026"/>
                <a:gd name="connsiteY4" fmla="*/ 1124326 h 1782826"/>
                <a:gd name="connsiteX5" fmla="*/ 1848600 w 2037026"/>
                <a:gd name="connsiteY5" fmla="*/ 1142236 h 1782826"/>
                <a:gd name="connsiteX6" fmla="*/ 1844402 w 2037026"/>
                <a:gd name="connsiteY6" fmla="*/ 1143625 h 1782826"/>
                <a:gd name="connsiteX7" fmla="*/ 1839970 w 2037026"/>
                <a:gd name="connsiteY7" fmla="*/ 1146173 h 1782826"/>
                <a:gd name="connsiteX8" fmla="*/ 1008874 w 2037026"/>
                <a:gd name="connsiteY8" fmla="*/ 1782826 h 1782826"/>
                <a:gd name="connsiteX9" fmla="*/ 1008874 w 2037026"/>
                <a:gd name="connsiteY9" fmla="*/ 1426705 h 1782826"/>
                <a:gd name="connsiteX10" fmla="*/ 629406 w 2037026"/>
                <a:gd name="connsiteY10" fmla="*/ 1295405 h 1782826"/>
                <a:gd name="connsiteX11" fmla="*/ 588539 w 2037026"/>
                <a:gd name="connsiteY11" fmla="*/ 1254887 h 1782826"/>
                <a:gd name="connsiteX12" fmla="*/ 596602 w 2037026"/>
                <a:gd name="connsiteY12" fmla="*/ 1228976 h 1782826"/>
                <a:gd name="connsiteX13" fmla="*/ 750432 w 2037026"/>
                <a:gd name="connsiteY13" fmla="*/ 1150781 h 1782826"/>
                <a:gd name="connsiteX14" fmla="*/ 763498 w 2037026"/>
                <a:gd name="connsiteY14" fmla="*/ 1105768 h 1782826"/>
                <a:gd name="connsiteX15" fmla="*/ 661284 w 2037026"/>
                <a:gd name="connsiteY15" fmla="*/ 997696 h 1782826"/>
                <a:gd name="connsiteX16" fmla="*/ 654983 w 2037026"/>
                <a:gd name="connsiteY16" fmla="*/ 995713 h 1782826"/>
                <a:gd name="connsiteX17" fmla="*/ 585852 w 2037026"/>
                <a:gd name="connsiteY17" fmla="*/ 984741 h 1782826"/>
                <a:gd name="connsiteX18" fmla="*/ 459637 w 2037026"/>
                <a:gd name="connsiteY18" fmla="*/ 1036827 h 1782826"/>
                <a:gd name="connsiteX19" fmla="*/ 454911 w 2037026"/>
                <a:gd name="connsiteY19" fmla="*/ 1043569 h 1782826"/>
                <a:gd name="connsiteX20" fmla="*/ 442215 w 2037026"/>
                <a:gd name="connsiteY20" fmla="*/ 1080518 h 1782826"/>
                <a:gd name="connsiteX21" fmla="*/ 483360 w 2037026"/>
                <a:gd name="connsiteY21" fmla="*/ 1168033 h 1782826"/>
                <a:gd name="connsiteX22" fmla="*/ 477430 w 2037026"/>
                <a:gd name="connsiteY22" fmla="*/ 1187862 h 1782826"/>
                <a:gd name="connsiteX23" fmla="*/ 469275 w 2037026"/>
                <a:gd name="connsiteY23" fmla="*/ 1199231 h 1782826"/>
                <a:gd name="connsiteX24" fmla="*/ 426832 w 2037026"/>
                <a:gd name="connsiteY24" fmla="*/ 1219326 h 1782826"/>
                <a:gd name="connsiteX25" fmla="*/ 390877 w 2037026"/>
                <a:gd name="connsiteY25" fmla="*/ 1212848 h 1782826"/>
                <a:gd name="connsiteX26" fmla="*/ 0 w 2037026"/>
                <a:gd name="connsiteY26" fmla="*/ 1077610 h 1782826"/>
                <a:gd name="connsiteX27" fmla="*/ 231394 w 2037026"/>
                <a:gd name="connsiteY27" fmla="*/ 821807 h 1782826"/>
                <a:gd name="connsiteX28" fmla="*/ 1062447 w 2037026"/>
                <a:gd name="connsiteY28" fmla="*/ 185143 h 1782826"/>
                <a:gd name="connsiteX29" fmla="*/ 1420149 w 2037026"/>
                <a:gd name="connsiteY29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48600 w 2037026"/>
                <a:gd name="connsiteY3" fmla="*/ 1124326 h 1782826"/>
                <a:gd name="connsiteX4" fmla="*/ 1848600 w 2037026"/>
                <a:gd name="connsiteY4" fmla="*/ 1142236 h 1782826"/>
                <a:gd name="connsiteX5" fmla="*/ 1844402 w 2037026"/>
                <a:gd name="connsiteY5" fmla="*/ 1143625 h 1782826"/>
                <a:gd name="connsiteX6" fmla="*/ 1839970 w 2037026"/>
                <a:gd name="connsiteY6" fmla="*/ 1146173 h 1782826"/>
                <a:gd name="connsiteX7" fmla="*/ 1008874 w 2037026"/>
                <a:gd name="connsiteY7" fmla="*/ 1782826 h 1782826"/>
                <a:gd name="connsiteX8" fmla="*/ 1008874 w 2037026"/>
                <a:gd name="connsiteY8" fmla="*/ 1426705 h 1782826"/>
                <a:gd name="connsiteX9" fmla="*/ 629406 w 2037026"/>
                <a:gd name="connsiteY9" fmla="*/ 1295405 h 1782826"/>
                <a:gd name="connsiteX10" fmla="*/ 588539 w 2037026"/>
                <a:gd name="connsiteY10" fmla="*/ 1254887 h 1782826"/>
                <a:gd name="connsiteX11" fmla="*/ 596602 w 2037026"/>
                <a:gd name="connsiteY11" fmla="*/ 1228976 h 1782826"/>
                <a:gd name="connsiteX12" fmla="*/ 750432 w 2037026"/>
                <a:gd name="connsiteY12" fmla="*/ 1150781 h 1782826"/>
                <a:gd name="connsiteX13" fmla="*/ 763498 w 2037026"/>
                <a:gd name="connsiteY13" fmla="*/ 1105768 h 1782826"/>
                <a:gd name="connsiteX14" fmla="*/ 661284 w 2037026"/>
                <a:gd name="connsiteY14" fmla="*/ 997696 h 1782826"/>
                <a:gd name="connsiteX15" fmla="*/ 654983 w 2037026"/>
                <a:gd name="connsiteY15" fmla="*/ 995713 h 1782826"/>
                <a:gd name="connsiteX16" fmla="*/ 585852 w 2037026"/>
                <a:gd name="connsiteY16" fmla="*/ 984741 h 1782826"/>
                <a:gd name="connsiteX17" fmla="*/ 459637 w 2037026"/>
                <a:gd name="connsiteY17" fmla="*/ 1036827 h 1782826"/>
                <a:gd name="connsiteX18" fmla="*/ 454911 w 2037026"/>
                <a:gd name="connsiteY18" fmla="*/ 1043569 h 1782826"/>
                <a:gd name="connsiteX19" fmla="*/ 442215 w 2037026"/>
                <a:gd name="connsiteY19" fmla="*/ 1080518 h 1782826"/>
                <a:gd name="connsiteX20" fmla="*/ 483360 w 2037026"/>
                <a:gd name="connsiteY20" fmla="*/ 1168033 h 1782826"/>
                <a:gd name="connsiteX21" fmla="*/ 477430 w 2037026"/>
                <a:gd name="connsiteY21" fmla="*/ 1187862 h 1782826"/>
                <a:gd name="connsiteX22" fmla="*/ 469275 w 2037026"/>
                <a:gd name="connsiteY22" fmla="*/ 1199231 h 1782826"/>
                <a:gd name="connsiteX23" fmla="*/ 426832 w 2037026"/>
                <a:gd name="connsiteY23" fmla="*/ 1219326 h 1782826"/>
                <a:gd name="connsiteX24" fmla="*/ 390877 w 2037026"/>
                <a:gd name="connsiteY24" fmla="*/ 1212848 h 1782826"/>
                <a:gd name="connsiteX25" fmla="*/ 0 w 2037026"/>
                <a:gd name="connsiteY25" fmla="*/ 1077610 h 1782826"/>
                <a:gd name="connsiteX26" fmla="*/ 231394 w 2037026"/>
                <a:gd name="connsiteY26" fmla="*/ 821807 h 1782826"/>
                <a:gd name="connsiteX27" fmla="*/ 1062447 w 2037026"/>
                <a:gd name="connsiteY27" fmla="*/ 185143 h 1782826"/>
                <a:gd name="connsiteX28" fmla="*/ 1420149 w 2037026"/>
                <a:gd name="connsiteY28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48600 w 2037026"/>
                <a:gd name="connsiteY3" fmla="*/ 1142236 h 1782826"/>
                <a:gd name="connsiteX4" fmla="*/ 1844402 w 2037026"/>
                <a:gd name="connsiteY4" fmla="*/ 1143625 h 1782826"/>
                <a:gd name="connsiteX5" fmla="*/ 1839970 w 2037026"/>
                <a:gd name="connsiteY5" fmla="*/ 1146173 h 1782826"/>
                <a:gd name="connsiteX6" fmla="*/ 1008874 w 2037026"/>
                <a:gd name="connsiteY6" fmla="*/ 1782826 h 1782826"/>
                <a:gd name="connsiteX7" fmla="*/ 1008874 w 2037026"/>
                <a:gd name="connsiteY7" fmla="*/ 1426705 h 1782826"/>
                <a:gd name="connsiteX8" fmla="*/ 629406 w 2037026"/>
                <a:gd name="connsiteY8" fmla="*/ 1295405 h 1782826"/>
                <a:gd name="connsiteX9" fmla="*/ 588539 w 2037026"/>
                <a:gd name="connsiteY9" fmla="*/ 1254887 h 1782826"/>
                <a:gd name="connsiteX10" fmla="*/ 596602 w 2037026"/>
                <a:gd name="connsiteY10" fmla="*/ 1228976 h 1782826"/>
                <a:gd name="connsiteX11" fmla="*/ 750432 w 2037026"/>
                <a:gd name="connsiteY11" fmla="*/ 1150781 h 1782826"/>
                <a:gd name="connsiteX12" fmla="*/ 763498 w 2037026"/>
                <a:gd name="connsiteY12" fmla="*/ 1105768 h 1782826"/>
                <a:gd name="connsiteX13" fmla="*/ 661284 w 2037026"/>
                <a:gd name="connsiteY13" fmla="*/ 997696 h 1782826"/>
                <a:gd name="connsiteX14" fmla="*/ 654983 w 2037026"/>
                <a:gd name="connsiteY14" fmla="*/ 995713 h 1782826"/>
                <a:gd name="connsiteX15" fmla="*/ 585852 w 2037026"/>
                <a:gd name="connsiteY15" fmla="*/ 984741 h 1782826"/>
                <a:gd name="connsiteX16" fmla="*/ 459637 w 2037026"/>
                <a:gd name="connsiteY16" fmla="*/ 1036827 h 1782826"/>
                <a:gd name="connsiteX17" fmla="*/ 454911 w 2037026"/>
                <a:gd name="connsiteY17" fmla="*/ 1043569 h 1782826"/>
                <a:gd name="connsiteX18" fmla="*/ 442215 w 2037026"/>
                <a:gd name="connsiteY18" fmla="*/ 1080518 h 1782826"/>
                <a:gd name="connsiteX19" fmla="*/ 483360 w 2037026"/>
                <a:gd name="connsiteY19" fmla="*/ 1168033 h 1782826"/>
                <a:gd name="connsiteX20" fmla="*/ 477430 w 2037026"/>
                <a:gd name="connsiteY20" fmla="*/ 1187862 h 1782826"/>
                <a:gd name="connsiteX21" fmla="*/ 469275 w 2037026"/>
                <a:gd name="connsiteY21" fmla="*/ 1199231 h 1782826"/>
                <a:gd name="connsiteX22" fmla="*/ 426832 w 2037026"/>
                <a:gd name="connsiteY22" fmla="*/ 1219326 h 1782826"/>
                <a:gd name="connsiteX23" fmla="*/ 390877 w 2037026"/>
                <a:gd name="connsiteY23" fmla="*/ 1212848 h 1782826"/>
                <a:gd name="connsiteX24" fmla="*/ 0 w 2037026"/>
                <a:gd name="connsiteY24" fmla="*/ 1077610 h 1782826"/>
                <a:gd name="connsiteX25" fmla="*/ 231394 w 2037026"/>
                <a:gd name="connsiteY25" fmla="*/ 821807 h 1782826"/>
                <a:gd name="connsiteX26" fmla="*/ 1062447 w 2037026"/>
                <a:gd name="connsiteY26" fmla="*/ 185143 h 1782826"/>
                <a:gd name="connsiteX27" fmla="*/ 1420149 w 2037026"/>
                <a:gd name="connsiteY27" fmla="*/ 0 h 17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37026" h="1782826">
                  <a:moveTo>
                    <a:pt x="1420149" y="0"/>
                  </a:moveTo>
                  <a:lnTo>
                    <a:pt x="1944157" y="195645"/>
                  </a:lnTo>
                  <a:lnTo>
                    <a:pt x="2037026" y="340901"/>
                  </a:lnTo>
                  <a:lnTo>
                    <a:pt x="1848600" y="1142236"/>
                  </a:lnTo>
                  <a:cubicBezTo>
                    <a:pt x="1847084" y="1142606"/>
                    <a:pt x="1845685" y="1142977"/>
                    <a:pt x="1844402" y="1143625"/>
                  </a:cubicBezTo>
                  <a:cubicBezTo>
                    <a:pt x="1842769" y="1144413"/>
                    <a:pt x="1841214" y="1145154"/>
                    <a:pt x="1839970" y="1146173"/>
                  </a:cubicBezTo>
                  <a:lnTo>
                    <a:pt x="1008874" y="1782826"/>
                  </a:lnTo>
                  <a:lnTo>
                    <a:pt x="1008874" y="1426705"/>
                  </a:lnTo>
                  <a:lnTo>
                    <a:pt x="629406" y="1295405"/>
                  </a:lnTo>
                  <a:cubicBezTo>
                    <a:pt x="627368" y="1294877"/>
                    <a:pt x="588910" y="1285358"/>
                    <a:pt x="588539" y="1254887"/>
                  </a:cubicBezTo>
                  <a:cubicBezTo>
                    <a:pt x="588354" y="1247550"/>
                    <a:pt x="590763" y="1238891"/>
                    <a:pt x="596602" y="1228976"/>
                  </a:cubicBezTo>
                  <a:cubicBezTo>
                    <a:pt x="626626" y="1178212"/>
                    <a:pt x="710028" y="1219326"/>
                    <a:pt x="750432" y="1150781"/>
                  </a:cubicBezTo>
                  <a:cubicBezTo>
                    <a:pt x="759606" y="1135248"/>
                    <a:pt x="763683" y="1120111"/>
                    <a:pt x="763498" y="1105768"/>
                  </a:cubicBezTo>
                  <a:cubicBezTo>
                    <a:pt x="763127" y="1056788"/>
                    <a:pt x="715032" y="1016270"/>
                    <a:pt x="661284" y="997696"/>
                  </a:cubicBezTo>
                  <a:cubicBezTo>
                    <a:pt x="659153" y="996969"/>
                    <a:pt x="657114" y="996308"/>
                    <a:pt x="654983" y="995713"/>
                  </a:cubicBezTo>
                  <a:cubicBezTo>
                    <a:pt x="631352" y="988574"/>
                    <a:pt x="608556" y="985005"/>
                    <a:pt x="585852" y="984741"/>
                  </a:cubicBezTo>
                  <a:cubicBezTo>
                    <a:pt x="533031" y="985534"/>
                    <a:pt x="487067" y="1000604"/>
                    <a:pt x="459637" y="1036827"/>
                  </a:cubicBezTo>
                  <a:cubicBezTo>
                    <a:pt x="457228" y="1039999"/>
                    <a:pt x="456023" y="1041784"/>
                    <a:pt x="454911" y="1043569"/>
                  </a:cubicBezTo>
                  <a:cubicBezTo>
                    <a:pt x="445181" y="1060093"/>
                    <a:pt x="442215" y="1070735"/>
                    <a:pt x="442215" y="1080518"/>
                  </a:cubicBezTo>
                  <a:cubicBezTo>
                    <a:pt x="442215" y="1117071"/>
                    <a:pt x="483268" y="1138156"/>
                    <a:pt x="483360" y="1168033"/>
                  </a:cubicBezTo>
                  <a:cubicBezTo>
                    <a:pt x="483360" y="1174246"/>
                    <a:pt x="481692" y="1180724"/>
                    <a:pt x="477430" y="1187862"/>
                  </a:cubicBezTo>
                  <a:cubicBezTo>
                    <a:pt x="474835" y="1192159"/>
                    <a:pt x="472055" y="1195993"/>
                    <a:pt x="469275" y="1199231"/>
                  </a:cubicBezTo>
                  <a:cubicBezTo>
                    <a:pt x="456394" y="1213839"/>
                    <a:pt x="440733" y="1218665"/>
                    <a:pt x="426832" y="1219326"/>
                  </a:cubicBezTo>
                  <a:cubicBezTo>
                    <a:pt x="402739" y="1218202"/>
                    <a:pt x="391526" y="1213112"/>
                    <a:pt x="390877" y="1212848"/>
                  </a:cubicBezTo>
                  <a:lnTo>
                    <a:pt x="0" y="1077610"/>
                  </a:lnTo>
                  <a:cubicBezTo>
                    <a:pt x="55509" y="983617"/>
                    <a:pt x="133350" y="897028"/>
                    <a:pt x="231394" y="821807"/>
                  </a:cubicBezTo>
                  <a:lnTo>
                    <a:pt x="1062447" y="185143"/>
                  </a:lnTo>
                  <a:cubicBezTo>
                    <a:pt x="1166885" y="105428"/>
                    <a:pt x="1288188" y="42898"/>
                    <a:pt x="142014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Freeform: Shape 36">
              <a:extLst>
                <a:ext uri="{FF2B5EF4-FFF2-40B4-BE49-F238E27FC236}">
                  <a16:creationId xmlns:a16="http://schemas.microsoft.com/office/drawing/2014/main" id="{FA8EEAE4-C3B5-4691-8A74-5CCE5AF51E65}"/>
                </a:ext>
              </a:extLst>
            </p:cNvPr>
            <p:cNvSpPr/>
            <p:nvPr/>
          </p:nvSpPr>
          <p:spPr>
            <a:xfrm>
              <a:off x="5058159" y="1494473"/>
              <a:ext cx="2168934" cy="1209040"/>
            </a:xfrm>
            <a:custGeom>
              <a:avLst/>
              <a:gdLst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038681 w 2168934"/>
                <a:gd name="connsiteY3" fmla="*/ 110804 h 1209040"/>
                <a:gd name="connsiteX4" fmla="*/ 2168934 w 2168934"/>
                <a:gd name="connsiteY4" fmla="*/ 533558 h 1209040"/>
                <a:gd name="connsiteX5" fmla="*/ 2159409 w 2168934"/>
                <a:gd name="connsiteY5" fmla="*/ 690721 h 1209040"/>
                <a:gd name="connsiteX6" fmla="*/ 1945096 w 2168934"/>
                <a:gd name="connsiteY6" fmla="*/ 766921 h 1209040"/>
                <a:gd name="connsiteX7" fmla="*/ 1610475 w 2168934"/>
                <a:gd name="connsiteY7" fmla="*/ 1166236 h 1209040"/>
                <a:gd name="connsiteX8" fmla="*/ 1610475 w 2168934"/>
                <a:gd name="connsiteY8" fmla="*/ 1208155 h 1209040"/>
                <a:gd name="connsiteX9" fmla="*/ 437679 w 2168934"/>
                <a:gd name="connsiteY9" fmla="*/ 1208155 h 1209040"/>
                <a:gd name="connsiteX10" fmla="*/ 431127 w 2168934"/>
                <a:gd name="connsiteY10" fmla="*/ 1209040 h 1209040"/>
                <a:gd name="connsiteX11" fmla="*/ 431127 w 2168934"/>
                <a:gd name="connsiteY11" fmla="*/ 848991 h 1209040"/>
                <a:gd name="connsiteX12" fmla="*/ 431236 w 2168934"/>
                <a:gd name="connsiteY12" fmla="*/ 848991 h 1209040"/>
                <a:gd name="connsiteX13" fmla="*/ 434200 w 2168934"/>
                <a:gd name="connsiteY13" fmla="*/ 848519 h 1209040"/>
                <a:gd name="connsiteX14" fmla="*/ 279677 w 2168934"/>
                <a:gd name="connsiteY14" fmla="*/ 570857 h 1209040"/>
                <a:gd name="connsiteX15" fmla="*/ 271812 w 2168934"/>
                <a:gd name="connsiteY15" fmla="*/ 546863 h 1209040"/>
                <a:gd name="connsiteX16" fmla="*/ 314226 w 2168934"/>
                <a:gd name="connsiteY16" fmla="*/ 505060 h 1209040"/>
                <a:gd name="connsiteX17" fmla="*/ 332944 w 2168934"/>
                <a:gd name="connsiteY17" fmla="*/ 501278 h 1209040"/>
                <a:gd name="connsiteX18" fmla="*/ 347979 w 2168934"/>
                <a:gd name="connsiteY18" fmla="*/ 501633 h 1209040"/>
                <a:gd name="connsiteX19" fmla="*/ 363610 w 2168934"/>
                <a:gd name="connsiteY19" fmla="*/ 505218 h 1209040"/>
                <a:gd name="connsiteX20" fmla="*/ 384120 w 2168934"/>
                <a:gd name="connsiteY20" fmla="*/ 513452 h 1209040"/>
                <a:gd name="connsiteX21" fmla="*/ 393480 w 2168934"/>
                <a:gd name="connsiteY21" fmla="*/ 517786 h 1209040"/>
                <a:gd name="connsiteX22" fmla="*/ 402938 w 2168934"/>
                <a:gd name="connsiteY22" fmla="*/ 522081 h 1209040"/>
                <a:gd name="connsiteX23" fmla="*/ 452920 w 2168934"/>
                <a:gd name="connsiteY23" fmla="*/ 534413 h 1209040"/>
                <a:gd name="connsiteX24" fmla="*/ 485179 w 2168934"/>
                <a:gd name="connsiteY24" fmla="*/ 530591 h 1209040"/>
                <a:gd name="connsiteX25" fmla="*/ 496429 w 2168934"/>
                <a:gd name="connsiteY25" fmla="*/ 527321 h 1209040"/>
                <a:gd name="connsiteX26" fmla="*/ 581358 w 2168934"/>
                <a:gd name="connsiteY26" fmla="*/ 425946 h 1209040"/>
                <a:gd name="connsiteX27" fmla="*/ 566025 w 2168934"/>
                <a:gd name="connsiteY27" fmla="*/ 368305 h 1209040"/>
                <a:gd name="connsiteX28" fmla="*/ 560051 w 2168934"/>
                <a:gd name="connsiteY28" fmla="*/ 358534 h 1209040"/>
                <a:gd name="connsiteX29" fmla="*/ 428327 w 2168934"/>
                <a:gd name="connsiteY29" fmla="*/ 287655 h 1209040"/>
                <a:gd name="connsiteX30" fmla="*/ 376653 w 2168934"/>
                <a:gd name="connsiteY30" fmla="*/ 294116 h 1209040"/>
                <a:gd name="connsiteX31" fmla="*/ 368190 w 2168934"/>
                <a:gd name="connsiteY31" fmla="*/ 296677 h 1209040"/>
                <a:gd name="connsiteX32" fmla="*/ 262851 w 2168934"/>
                <a:gd name="connsiteY32" fmla="*/ 412748 h 1209040"/>
                <a:gd name="connsiteX33" fmla="*/ 237960 w 2168934"/>
                <a:gd name="connsiteY33" fmla="*/ 418067 h 1209040"/>
                <a:gd name="connsiteX34" fmla="*/ 230492 w 2168934"/>
                <a:gd name="connsiteY34" fmla="*/ 418461 h 1209040"/>
                <a:gd name="connsiteX35" fmla="*/ 176927 w 2168934"/>
                <a:gd name="connsiteY35" fmla="*/ 386350 h 1209040"/>
                <a:gd name="connsiteX36" fmla="*/ 0 w 2168934"/>
                <a:gd name="connsiteY36" fmla="*/ 68437 h 1209040"/>
                <a:gd name="connsiteX37" fmla="*/ 442067 w 2168934"/>
                <a:gd name="connsiteY37" fmla="*/ 0 h 1209040"/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038681 w 2168934"/>
                <a:gd name="connsiteY3" fmla="*/ 110804 h 1209040"/>
                <a:gd name="connsiteX4" fmla="*/ 2168934 w 2168934"/>
                <a:gd name="connsiteY4" fmla="*/ 533558 h 1209040"/>
                <a:gd name="connsiteX5" fmla="*/ 2159409 w 2168934"/>
                <a:gd name="connsiteY5" fmla="*/ 690721 h 1209040"/>
                <a:gd name="connsiteX6" fmla="*/ 1945096 w 2168934"/>
                <a:gd name="connsiteY6" fmla="*/ 766921 h 1209040"/>
                <a:gd name="connsiteX7" fmla="*/ 1610475 w 2168934"/>
                <a:gd name="connsiteY7" fmla="*/ 1208155 h 1209040"/>
                <a:gd name="connsiteX8" fmla="*/ 437679 w 2168934"/>
                <a:gd name="connsiteY8" fmla="*/ 1208155 h 1209040"/>
                <a:gd name="connsiteX9" fmla="*/ 431127 w 2168934"/>
                <a:gd name="connsiteY9" fmla="*/ 1209040 h 1209040"/>
                <a:gd name="connsiteX10" fmla="*/ 431127 w 2168934"/>
                <a:gd name="connsiteY10" fmla="*/ 848991 h 1209040"/>
                <a:gd name="connsiteX11" fmla="*/ 431236 w 2168934"/>
                <a:gd name="connsiteY11" fmla="*/ 848991 h 1209040"/>
                <a:gd name="connsiteX12" fmla="*/ 434200 w 2168934"/>
                <a:gd name="connsiteY12" fmla="*/ 848519 h 1209040"/>
                <a:gd name="connsiteX13" fmla="*/ 279677 w 2168934"/>
                <a:gd name="connsiteY13" fmla="*/ 570857 h 1209040"/>
                <a:gd name="connsiteX14" fmla="*/ 271812 w 2168934"/>
                <a:gd name="connsiteY14" fmla="*/ 546863 h 1209040"/>
                <a:gd name="connsiteX15" fmla="*/ 314226 w 2168934"/>
                <a:gd name="connsiteY15" fmla="*/ 505060 h 1209040"/>
                <a:gd name="connsiteX16" fmla="*/ 332944 w 2168934"/>
                <a:gd name="connsiteY16" fmla="*/ 501278 h 1209040"/>
                <a:gd name="connsiteX17" fmla="*/ 347979 w 2168934"/>
                <a:gd name="connsiteY17" fmla="*/ 501633 h 1209040"/>
                <a:gd name="connsiteX18" fmla="*/ 363610 w 2168934"/>
                <a:gd name="connsiteY18" fmla="*/ 505218 h 1209040"/>
                <a:gd name="connsiteX19" fmla="*/ 384120 w 2168934"/>
                <a:gd name="connsiteY19" fmla="*/ 513452 h 1209040"/>
                <a:gd name="connsiteX20" fmla="*/ 393480 w 2168934"/>
                <a:gd name="connsiteY20" fmla="*/ 517786 h 1209040"/>
                <a:gd name="connsiteX21" fmla="*/ 402938 w 2168934"/>
                <a:gd name="connsiteY21" fmla="*/ 522081 h 1209040"/>
                <a:gd name="connsiteX22" fmla="*/ 452920 w 2168934"/>
                <a:gd name="connsiteY22" fmla="*/ 534413 h 1209040"/>
                <a:gd name="connsiteX23" fmla="*/ 485179 w 2168934"/>
                <a:gd name="connsiteY23" fmla="*/ 530591 h 1209040"/>
                <a:gd name="connsiteX24" fmla="*/ 496429 w 2168934"/>
                <a:gd name="connsiteY24" fmla="*/ 527321 h 1209040"/>
                <a:gd name="connsiteX25" fmla="*/ 581358 w 2168934"/>
                <a:gd name="connsiteY25" fmla="*/ 425946 h 1209040"/>
                <a:gd name="connsiteX26" fmla="*/ 566025 w 2168934"/>
                <a:gd name="connsiteY26" fmla="*/ 368305 h 1209040"/>
                <a:gd name="connsiteX27" fmla="*/ 560051 w 2168934"/>
                <a:gd name="connsiteY27" fmla="*/ 358534 h 1209040"/>
                <a:gd name="connsiteX28" fmla="*/ 428327 w 2168934"/>
                <a:gd name="connsiteY28" fmla="*/ 287655 h 1209040"/>
                <a:gd name="connsiteX29" fmla="*/ 376653 w 2168934"/>
                <a:gd name="connsiteY29" fmla="*/ 294116 h 1209040"/>
                <a:gd name="connsiteX30" fmla="*/ 368190 w 2168934"/>
                <a:gd name="connsiteY30" fmla="*/ 296677 h 1209040"/>
                <a:gd name="connsiteX31" fmla="*/ 262851 w 2168934"/>
                <a:gd name="connsiteY31" fmla="*/ 412748 h 1209040"/>
                <a:gd name="connsiteX32" fmla="*/ 237960 w 2168934"/>
                <a:gd name="connsiteY32" fmla="*/ 418067 h 1209040"/>
                <a:gd name="connsiteX33" fmla="*/ 230492 w 2168934"/>
                <a:gd name="connsiteY33" fmla="*/ 418461 h 1209040"/>
                <a:gd name="connsiteX34" fmla="*/ 176927 w 2168934"/>
                <a:gd name="connsiteY34" fmla="*/ 386350 h 1209040"/>
                <a:gd name="connsiteX35" fmla="*/ 0 w 2168934"/>
                <a:gd name="connsiteY35" fmla="*/ 68437 h 1209040"/>
                <a:gd name="connsiteX36" fmla="*/ 442067 w 2168934"/>
                <a:gd name="connsiteY36" fmla="*/ 0 h 1209040"/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168934 w 2168934"/>
                <a:gd name="connsiteY3" fmla="*/ 533558 h 1209040"/>
                <a:gd name="connsiteX4" fmla="*/ 2159409 w 2168934"/>
                <a:gd name="connsiteY4" fmla="*/ 690721 h 1209040"/>
                <a:gd name="connsiteX5" fmla="*/ 1945096 w 2168934"/>
                <a:gd name="connsiteY5" fmla="*/ 766921 h 1209040"/>
                <a:gd name="connsiteX6" fmla="*/ 1610475 w 2168934"/>
                <a:gd name="connsiteY6" fmla="*/ 1208155 h 1209040"/>
                <a:gd name="connsiteX7" fmla="*/ 437679 w 2168934"/>
                <a:gd name="connsiteY7" fmla="*/ 1208155 h 1209040"/>
                <a:gd name="connsiteX8" fmla="*/ 431127 w 2168934"/>
                <a:gd name="connsiteY8" fmla="*/ 1209040 h 1209040"/>
                <a:gd name="connsiteX9" fmla="*/ 431127 w 2168934"/>
                <a:gd name="connsiteY9" fmla="*/ 848991 h 1209040"/>
                <a:gd name="connsiteX10" fmla="*/ 431236 w 2168934"/>
                <a:gd name="connsiteY10" fmla="*/ 848991 h 1209040"/>
                <a:gd name="connsiteX11" fmla="*/ 434200 w 2168934"/>
                <a:gd name="connsiteY11" fmla="*/ 848519 h 1209040"/>
                <a:gd name="connsiteX12" fmla="*/ 279677 w 2168934"/>
                <a:gd name="connsiteY12" fmla="*/ 570857 h 1209040"/>
                <a:gd name="connsiteX13" fmla="*/ 271812 w 2168934"/>
                <a:gd name="connsiteY13" fmla="*/ 546863 h 1209040"/>
                <a:gd name="connsiteX14" fmla="*/ 314226 w 2168934"/>
                <a:gd name="connsiteY14" fmla="*/ 505060 h 1209040"/>
                <a:gd name="connsiteX15" fmla="*/ 332944 w 2168934"/>
                <a:gd name="connsiteY15" fmla="*/ 501278 h 1209040"/>
                <a:gd name="connsiteX16" fmla="*/ 347979 w 2168934"/>
                <a:gd name="connsiteY16" fmla="*/ 501633 h 1209040"/>
                <a:gd name="connsiteX17" fmla="*/ 363610 w 2168934"/>
                <a:gd name="connsiteY17" fmla="*/ 505218 h 1209040"/>
                <a:gd name="connsiteX18" fmla="*/ 384120 w 2168934"/>
                <a:gd name="connsiteY18" fmla="*/ 513452 h 1209040"/>
                <a:gd name="connsiteX19" fmla="*/ 393480 w 2168934"/>
                <a:gd name="connsiteY19" fmla="*/ 517786 h 1209040"/>
                <a:gd name="connsiteX20" fmla="*/ 402938 w 2168934"/>
                <a:gd name="connsiteY20" fmla="*/ 522081 h 1209040"/>
                <a:gd name="connsiteX21" fmla="*/ 452920 w 2168934"/>
                <a:gd name="connsiteY21" fmla="*/ 534413 h 1209040"/>
                <a:gd name="connsiteX22" fmla="*/ 485179 w 2168934"/>
                <a:gd name="connsiteY22" fmla="*/ 530591 h 1209040"/>
                <a:gd name="connsiteX23" fmla="*/ 496429 w 2168934"/>
                <a:gd name="connsiteY23" fmla="*/ 527321 h 1209040"/>
                <a:gd name="connsiteX24" fmla="*/ 581358 w 2168934"/>
                <a:gd name="connsiteY24" fmla="*/ 425946 h 1209040"/>
                <a:gd name="connsiteX25" fmla="*/ 566025 w 2168934"/>
                <a:gd name="connsiteY25" fmla="*/ 368305 h 1209040"/>
                <a:gd name="connsiteX26" fmla="*/ 560051 w 2168934"/>
                <a:gd name="connsiteY26" fmla="*/ 358534 h 1209040"/>
                <a:gd name="connsiteX27" fmla="*/ 428327 w 2168934"/>
                <a:gd name="connsiteY27" fmla="*/ 287655 h 1209040"/>
                <a:gd name="connsiteX28" fmla="*/ 376653 w 2168934"/>
                <a:gd name="connsiteY28" fmla="*/ 294116 h 1209040"/>
                <a:gd name="connsiteX29" fmla="*/ 368190 w 2168934"/>
                <a:gd name="connsiteY29" fmla="*/ 296677 h 1209040"/>
                <a:gd name="connsiteX30" fmla="*/ 262851 w 2168934"/>
                <a:gd name="connsiteY30" fmla="*/ 412748 h 1209040"/>
                <a:gd name="connsiteX31" fmla="*/ 237960 w 2168934"/>
                <a:gd name="connsiteY31" fmla="*/ 418067 h 1209040"/>
                <a:gd name="connsiteX32" fmla="*/ 230492 w 2168934"/>
                <a:gd name="connsiteY32" fmla="*/ 418461 h 1209040"/>
                <a:gd name="connsiteX33" fmla="*/ 176927 w 2168934"/>
                <a:gd name="connsiteY33" fmla="*/ 386350 h 1209040"/>
                <a:gd name="connsiteX34" fmla="*/ 0 w 2168934"/>
                <a:gd name="connsiteY34" fmla="*/ 68437 h 1209040"/>
                <a:gd name="connsiteX35" fmla="*/ 442067 w 2168934"/>
                <a:gd name="connsiteY35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68934" h="1209040">
                  <a:moveTo>
                    <a:pt x="442067" y="0"/>
                  </a:moveTo>
                  <a:lnTo>
                    <a:pt x="1617328" y="0"/>
                  </a:lnTo>
                  <a:cubicBezTo>
                    <a:pt x="1773047" y="0"/>
                    <a:pt x="1923887" y="23994"/>
                    <a:pt x="2062979" y="69579"/>
                  </a:cubicBezTo>
                  <a:lnTo>
                    <a:pt x="2168934" y="533558"/>
                  </a:lnTo>
                  <a:lnTo>
                    <a:pt x="2159409" y="690721"/>
                  </a:lnTo>
                  <a:lnTo>
                    <a:pt x="1945096" y="766921"/>
                  </a:lnTo>
                  <a:lnTo>
                    <a:pt x="1610475" y="1208155"/>
                  </a:lnTo>
                  <a:lnTo>
                    <a:pt x="437679" y="1208155"/>
                  </a:lnTo>
                  <a:cubicBezTo>
                    <a:pt x="435386" y="1208155"/>
                    <a:pt x="433202" y="1208539"/>
                    <a:pt x="431127" y="1209040"/>
                  </a:cubicBezTo>
                  <a:lnTo>
                    <a:pt x="431127" y="848991"/>
                  </a:lnTo>
                  <a:lnTo>
                    <a:pt x="431236" y="848991"/>
                  </a:lnTo>
                  <a:lnTo>
                    <a:pt x="434200" y="848519"/>
                  </a:lnTo>
                  <a:lnTo>
                    <a:pt x="279677" y="570857"/>
                  </a:lnTo>
                  <a:cubicBezTo>
                    <a:pt x="279279" y="570345"/>
                    <a:pt x="271812" y="560180"/>
                    <a:pt x="271812" y="546863"/>
                  </a:cubicBezTo>
                  <a:cubicBezTo>
                    <a:pt x="271812" y="533034"/>
                    <a:pt x="280175" y="516250"/>
                    <a:pt x="314226" y="505060"/>
                  </a:cubicBezTo>
                  <a:cubicBezTo>
                    <a:pt x="321793" y="502657"/>
                    <a:pt x="327568" y="501633"/>
                    <a:pt x="332944" y="501278"/>
                  </a:cubicBezTo>
                  <a:cubicBezTo>
                    <a:pt x="342005" y="501002"/>
                    <a:pt x="345091" y="501278"/>
                    <a:pt x="347979" y="501633"/>
                  </a:cubicBezTo>
                  <a:cubicBezTo>
                    <a:pt x="353355" y="502302"/>
                    <a:pt x="358532" y="503563"/>
                    <a:pt x="363610" y="505218"/>
                  </a:cubicBezTo>
                  <a:cubicBezTo>
                    <a:pt x="372770" y="508370"/>
                    <a:pt x="378445" y="510813"/>
                    <a:pt x="384120" y="513452"/>
                  </a:cubicBezTo>
                  <a:lnTo>
                    <a:pt x="393480" y="517786"/>
                  </a:lnTo>
                  <a:cubicBezTo>
                    <a:pt x="396566" y="519165"/>
                    <a:pt x="399653" y="520702"/>
                    <a:pt x="402938" y="522081"/>
                  </a:cubicBezTo>
                  <a:cubicBezTo>
                    <a:pt x="417574" y="528582"/>
                    <a:pt x="433405" y="534019"/>
                    <a:pt x="452920" y="534413"/>
                  </a:cubicBezTo>
                  <a:cubicBezTo>
                    <a:pt x="467655" y="534019"/>
                    <a:pt x="476118" y="532876"/>
                    <a:pt x="485179" y="530591"/>
                  </a:cubicBezTo>
                  <a:cubicBezTo>
                    <a:pt x="488862" y="529724"/>
                    <a:pt x="492546" y="528582"/>
                    <a:pt x="496429" y="527321"/>
                  </a:cubicBezTo>
                  <a:cubicBezTo>
                    <a:pt x="557164" y="507503"/>
                    <a:pt x="581258" y="466725"/>
                    <a:pt x="581358" y="425946"/>
                  </a:cubicBezTo>
                  <a:cubicBezTo>
                    <a:pt x="581557" y="406010"/>
                    <a:pt x="575981" y="385956"/>
                    <a:pt x="566025" y="368305"/>
                  </a:cubicBezTo>
                  <a:cubicBezTo>
                    <a:pt x="563337" y="363735"/>
                    <a:pt x="561744" y="361056"/>
                    <a:pt x="560051" y="358534"/>
                  </a:cubicBezTo>
                  <a:cubicBezTo>
                    <a:pt x="534762" y="321184"/>
                    <a:pt x="486772" y="289310"/>
                    <a:pt x="428327" y="287655"/>
                  </a:cubicBezTo>
                  <a:cubicBezTo>
                    <a:pt x="405129" y="288049"/>
                    <a:pt x="390990" y="290058"/>
                    <a:pt x="376653" y="294116"/>
                  </a:cubicBezTo>
                  <a:cubicBezTo>
                    <a:pt x="373865" y="294904"/>
                    <a:pt x="371078" y="295771"/>
                    <a:pt x="368190" y="296677"/>
                  </a:cubicBezTo>
                  <a:cubicBezTo>
                    <a:pt x="277885" y="326148"/>
                    <a:pt x="329659" y="391039"/>
                    <a:pt x="262851" y="412748"/>
                  </a:cubicBezTo>
                  <a:cubicBezTo>
                    <a:pt x="253790" y="415781"/>
                    <a:pt x="245527" y="417436"/>
                    <a:pt x="237960" y="418067"/>
                  </a:cubicBezTo>
                  <a:cubicBezTo>
                    <a:pt x="235471" y="418342"/>
                    <a:pt x="232882" y="418461"/>
                    <a:pt x="230492" y="418461"/>
                  </a:cubicBezTo>
                  <a:cubicBezTo>
                    <a:pt x="189273" y="417436"/>
                    <a:pt x="177524" y="387847"/>
                    <a:pt x="176927" y="386350"/>
                  </a:cubicBezTo>
                  <a:lnTo>
                    <a:pt x="0" y="68437"/>
                  </a:lnTo>
                  <a:cubicBezTo>
                    <a:pt x="137897" y="23640"/>
                    <a:pt x="287543" y="0"/>
                    <a:pt x="44206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Freeform: Shape 37">
              <a:extLst>
                <a:ext uri="{FF2B5EF4-FFF2-40B4-BE49-F238E27FC236}">
                  <a16:creationId xmlns:a16="http://schemas.microsoft.com/office/drawing/2014/main" id="{238CEE91-74DC-4134-86A6-D5C3631A3BF4}"/>
                </a:ext>
              </a:extLst>
            </p:cNvPr>
            <p:cNvSpPr/>
            <p:nvPr/>
          </p:nvSpPr>
          <p:spPr>
            <a:xfrm>
              <a:off x="6660344" y="1563116"/>
              <a:ext cx="1886844" cy="1792765"/>
            </a:xfrm>
            <a:custGeom>
              <a:avLst/>
              <a:gdLst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841972 w 1886844"/>
                <a:gd name="connsiteY4" fmla="*/ 1109234 h 1792765"/>
                <a:gd name="connsiteX5" fmla="*/ 1595450 w 1886844"/>
                <a:gd name="connsiteY5" fmla="*/ 1526953 h 1792765"/>
                <a:gd name="connsiteX6" fmla="*/ 866518 w 1886844"/>
                <a:gd name="connsiteY6" fmla="*/ 1736550 h 1792765"/>
                <a:gd name="connsiteX7" fmla="*/ 866518 w 1886844"/>
                <a:gd name="connsiteY7" fmla="*/ 1792765 h 1792765"/>
                <a:gd name="connsiteX8" fmla="*/ 865515 w 1886844"/>
                <a:gd name="connsiteY8" fmla="*/ 1787935 h 1792765"/>
                <a:gd name="connsiteX9" fmla="*/ 860420 w 1886844"/>
                <a:gd name="connsiteY9" fmla="*/ 1781323 h 1792765"/>
                <a:gd name="connsiteX10" fmla="*/ 29325 w 1886844"/>
                <a:gd name="connsiteY10" fmla="*/ 1144663 h 1792765"/>
                <a:gd name="connsiteX11" fmla="*/ 25033 w 1886844"/>
                <a:gd name="connsiteY11" fmla="*/ 1142271 h 1792765"/>
                <a:gd name="connsiteX12" fmla="*/ 23749 w 1886844"/>
                <a:gd name="connsiteY12" fmla="*/ 1141755 h 1792765"/>
                <a:gd name="connsiteX13" fmla="*/ 19577 w 1886844"/>
                <a:gd name="connsiteY13" fmla="*/ 1140489 h 1792765"/>
                <a:gd name="connsiteX14" fmla="*/ 18654 w 1886844"/>
                <a:gd name="connsiteY14" fmla="*/ 1140255 h 1792765"/>
                <a:gd name="connsiteX15" fmla="*/ 17010 w 1886844"/>
                <a:gd name="connsiteY15" fmla="*/ 1140114 h 1792765"/>
                <a:gd name="connsiteX16" fmla="*/ 14362 w 1886844"/>
                <a:gd name="connsiteY16" fmla="*/ 1139879 h 1792765"/>
                <a:gd name="connsiteX17" fmla="*/ 0 w 1886844"/>
                <a:gd name="connsiteY17" fmla="*/ 1139879 h 1792765"/>
                <a:gd name="connsiteX18" fmla="*/ 0 w 1886844"/>
                <a:gd name="connsiteY18" fmla="*/ 779930 h 1792765"/>
                <a:gd name="connsiteX19" fmla="*/ 0 w 1886844"/>
                <a:gd name="connsiteY19" fmla="*/ 779812 h 1792765"/>
                <a:gd name="connsiteX20" fmla="*/ 70 w 1886844"/>
                <a:gd name="connsiteY20" fmla="*/ 779812 h 1792765"/>
                <a:gd name="connsiteX21" fmla="*/ 141950 w 1886844"/>
                <a:gd name="connsiteY21" fmla="*/ 539145 h 1792765"/>
                <a:gd name="connsiteX22" fmla="*/ 194188 w 1886844"/>
                <a:gd name="connsiteY22" fmla="*/ 507845 h 1792765"/>
                <a:gd name="connsiteX23" fmla="*/ 225548 w 1886844"/>
                <a:gd name="connsiteY23" fmla="*/ 513085 h 1792765"/>
                <a:gd name="connsiteX24" fmla="*/ 330547 w 1886844"/>
                <a:gd name="connsiteY24" fmla="*/ 631826 h 1792765"/>
                <a:gd name="connsiteX25" fmla="*/ 386978 w 1886844"/>
                <a:gd name="connsiteY25" fmla="*/ 641877 h 1792765"/>
                <a:gd name="connsiteX26" fmla="*/ 527530 w 1886844"/>
                <a:gd name="connsiteY26" fmla="*/ 568292 h 1792765"/>
                <a:gd name="connsiteX27" fmla="*/ 547534 w 1886844"/>
                <a:gd name="connsiteY27" fmla="*/ 503322 h 1792765"/>
                <a:gd name="connsiteX28" fmla="*/ 465334 w 1886844"/>
                <a:gd name="connsiteY28" fmla="*/ 403318 h 1792765"/>
                <a:gd name="connsiteX29" fmla="*/ 426462 w 1886844"/>
                <a:gd name="connsiteY29" fmla="*/ 395708 h 1792765"/>
                <a:gd name="connsiteX30" fmla="*/ 361907 w 1886844"/>
                <a:gd name="connsiteY30" fmla="*/ 411502 h 1792765"/>
                <a:gd name="connsiteX31" fmla="*/ 308185 w 1886844"/>
                <a:gd name="connsiteY31" fmla="*/ 427224 h 1792765"/>
                <a:gd name="connsiteX32" fmla="*/ 300061 w 1886844"/>
                <a:gd name="connsiteY32" fmla="*/ 426721 h 1792765"/>
                <a:gd name="connsiteX33" fmla="*/ 290277 w 1886844"/>
                <a:gd name="connsiteY33" fmla="*/ 424927 h 1792765"/>
                <a:gd name="connsiteX34" fmla="*/ 282415 w 1886844"/>
                <a:gd name="connsiteY34" fmla="*/ 422629 h 1792765"/>
                <a:gd name="connsiteX35" fmla="*/ 241184 w 1886844"/>
                <a:gd name="connsiteY35" fmla="*/ 380848 h 1792765"/>
                <a:gd name="connsiteX36" fmla="*/ 249658 w 1886844"/>
                <a:gd name="connsiteY36" fmla="*/ 356367 h 1792765"/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595450 w 1886844"/>
                <a:gd name="connsiteY4" fmla="*/ 1526953 h 1792765"/>
                <a:gd name="connsiteX5" fmla="*/ 866518 w 1886844"/>
                <a:gd name="connsiteY5" fmla="*/ 1736550 h 1792765"/>
                <a:gd name="connsiteX6" fmla="*/ 866518 w 1886844"/>
                <a:gd name="connsiteY6" fmla="*/ 1792765 h 1792765"/>
                <a:gd name="connsiteX7" fmla="*/ 865515 w 1886844"/>
                <a:gd name="connsiteY7" fmla="*/ 1787935 h 1792765"/>
                <a:gd name="connsiteX8" fmla="*/ 860420 w 1886844"/>
                <a:gd name="connsiteY8" fmla="*/ 1781323 h 1792765"/>
                <a:gd name="connsiteX9" fmla="*/ 29325 w 1886844"/>
                <a:gd name="connsiteY9" fmla="*/ 1144663 h 1792765"/>
                <a:gd name="connsiteX10" fmla="*/ 25033 w 1886844"/>
                <a:gd name="connsiteY10" fmla="*/ 1142271 h 1792765"/>
                <a:gd name="connsiteX11" fmla="*/ 23749 w 1886844"/>
                <a:gd name="connsiteY11" fmla="*/ 1141755 h 1792765"/>
                <a:gd name="connsiteX12" fmla="*/ 19577 w 1886844"/>
                <a:gd name="connsiteY12" fmla="*/ 1140489 h 1792765"/>
                <a:gd name="connsiteX13" fmla="*/ 18654 w 1886844"/>
                <a:gd name="connsiteY13" fmla="*/ 1140255 h 1792765"/>
                <a:gd name="connsiteX14" fmla="*/ 17010 w 1886844"/>
                <a:gd name="connsiteY14" fmla="*/ 1140114 h 1792765"/>
                <a:gd name="connsiteX15" fmla="*/ 14362 w 1886844"/>
                <a:gd name="connsiteY15" fmla="*/ 1139879 h 1792765"/>
                <a:gd name="connsiteX16" fmla="*/ 0 w 1886844"/>
                <a:gd name="connsiteY16" fmla="*/ 1139879 h 1792765"/>
                <a:gd name="connsiteX17" fmla="*/ 0 w 1886844"/>
                <a:gd name="connsiteY17" fmla="*/ 779930 h 1792765"/>
                <a:gd name="connsiteX18" fmla="*/ 0 w 1886844"/>
                <a:gd name="connsiteY18" fmla="*/ 779812 h 1792765"/>
                <a:gd name="connsiteX19" fmla="*/ 70 w 1886844"/>
                <a:gd name="connsiteY19" fmla="*/ 779812 h 1792765"/>
                <a:gd name="connsiteX20" fmla="*/ 141950 w 1886844"/>
                <a:gd name="connsiteY20" fmla="*/ 539145 h 1792765"/>
                <a:gd name="connsiteX21" fmla="*/ 194188 w 1886844"/>
                <a:gd name="connsiteY21" fmla="*/ 507845 h 1792765"/>
                <a:gd name="connsiteX22" fmla="*/ 225548 w 1886844"/>
                <a:gd name="connsiteY22" fmla="*/ 513085 h 1792765"/>
                <a:gd name="connsiteX23" fmla="*/ 330547 w 1886844"/>
                <a:gd name="connsiteY23" fmla="*/ 631826 h 1792765"/>
                <a:gd name="connsiteX24" fmla="*/ 386978 w 1886844"/>
                <a:gd name="connsiteY24" fmla="*/ 641877 h 1792765"/>
                <a:gd name="connsiteX25" fmla="*/ 527530 w 1886844"/>
                <a:gd name="connsiteY25" fmla="*/ 568292 h 1792765"/>
                <a:gd name="connsiteX26" fmla="*/ 547534 w 1886844"/>
                <a:gd name="connsiteY26" fmla="*/ 503322 h 1792765"/>
                <a:gd name="connsiteX27" fmla="*/ 465334 w 1886844"/>
                <a:gd name="connsiteY27" fmla="*/ 403318 h 1792765"/>
                <a:gd name="connsiteX28" fmla="*/ 426462 w 1886844"/>
                <a:gd name="connsiteY28" fmla="*/ 395708 h 1792765"/>
                <a:gd name="connsiteX29" fmla="*/ 361907 w 1886844"/>
                <a:gd name="connsiteY29" fmla="*/ 411502 h 1792765"/>
                <a:gd name="connsiteX30" fmla="*/ 308185 w 1886844"/>
                <a:gd name="connsiteY30" fmla="*/ 427224 h 1792765"/>
                <a:gd name="connsiteX31" fmla="*/ 300061 w 1886844"/>
                <a:gd name="connsiteY31" fmla="*/ 426721 h 1792765"/>
                <a:gd name="connsiteX32" fmla="*/ 290277 w 1886844"/>
                <a:gd name="connsiteY32" fmla="*/ 424927 h 1792765"/>
                <a:gd name="connsiteX33" fmla="*/ 282415 w 1886844"/>
                <a:gd name="connsiteY33" fmla="*/ 422629 h 1792765"/>
                <a:gd name="connsiteX34" fmla="*/ 241184 w 1886844"/>
                <a:gd name="connsiteY34" fmla="*/ 380848 h 1792765"/>
                <a:gd name="connsiteX35" fmla="*/ 249658 w 1886844"/>
                <a:gd name="connsiteY35" fmla="*/ 356367 h 1792765"/>
                <a:gd name="connsiteX36" fmla="*/ 459831 w 1886844"/>
                <a:gd name="connsiteY36" fmla="*/ 0 h 1792765"/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595450 w 1886844"/>
                <a:gd name="connsiteY4" fmla="*/ 1526953 h 1792765"/>
                <a:gd name="connsiteX5" fmla="*/ 866518 w 1886844"/>
                <a:gd name="connsiteY5" fmla="*/ 1792765 h 1792765"/>
                <a:gd name="connsiteX6" fmla="*/ 865515 w 1886844"/>
                <a:gd name="connsiteY6" fmla="*/ 1787935 h 1792765"/>
                <a:gd name="connsiteX7" fmla="*/ 860420 w 1886844"/>
                <a:gd name="connsiteY7" fmla="*/ 1781323 h 1792765"/>
                <a:gd name="connsiteX8" fmla="*/ 29325 w 1886844"/>
                <a:gd name="connsiteY8" fmla="*/ 1144663 h 1792765"/>
                <a:gd name="connsiteX9" fmla="*/ 25033 w 1886844"/>
                <a:gd name="connsiteY9" fmla="*/ 1142271 h 1792765"/>
                <a:gd name="connsiteX10" fmla="*/ 23749 w 1886844"/>
                <a:gd name="connsiteY10" fmla="*/ 1141755 h 1792765"/>
                <a:gd name="connsiteX11" fmla="*/ 19577 w 1886844"/>
                <a:gd name="connsiteY11" fmla="*/ 1140489 h 1792765"/>
                <a:gd name="connsiteX12" fmla="*/ 18654 w 1886844"/>
                <a:gd name="connsiteY12" fmla="*/ 1140255 h 1792765"/>
                <a:gd name="connsiteX13" fmla="*/ 17010 w 1886844"/>
                <a:gd name="connsiteY13" fmla="*/ 1140114 h 1792765"/>
                <a:gd name="connsiteX14" fmla="*/ 14362 w 1886844"/>
                <a:gd name="connsiteY14" fmla="*/ 1139879 h 1792765"/>
                <a:gd name="connsiteX15" fmla="*/ 0 w 1886844"/>
                <a:gd name="connsiteY15" fmla="*/ 1139879 h 1792765"/>
                <a:gd name="connsiteX16" fmla="*/ 0 w 1886844"/>
                <a:gd name="connsiteY16" fmla="*/ 779930 h 1792765"/>
                <a:gd name="connsiteX17" fmla="*/ 0 w 1886844"/>
                <a:gd name="connsiteY17" fmla="*/ 779812 h 1792765"/>
                <a:gd name="connsiteX18" fmla="*/ 70 w 1886844"/>
                <a:gd name="connsiteY18" fmla="*/ 779812 h 1792765"/>
                <a:gd name="connsiteX19" fmla="*/ 141950 w 1886844"/>
                <a:gd name="connsiteY19" fmla="*/ 539145 h 1792765"/>
                <a:gd name="connsiteX20" fmla="*/ 194188 w 1886844"/>
                <a:gd name="connsiteY20" fmla="*/ 507845 h 1792765"/>
                <a:gd name="connsiteX21" fmla="*/ 225548 w 1886844"/>
                <a:gd name="connsiteY21" fmla="*/ 513085 h 1792765"/>
                <a:gd name="connsiteX22" fmla="*/ 330547 w 1886844"/>
                <a:gd name="connsiteY22" fmla="*/ 631826 h 1792765"/>
                <a:gd name="connsiteX23" fmla="*/ 386978 w 1886844"/>
                <a:gd name="connsiteY23" fmla="*/ 641877 h 1792765"/>
                <a:gd name="connsiteX24" fmla="*/ 527530 w 1886844"/>
                <a:gd name="connsiteY24" fmla="*/ 568292 h 1792765"/>
                <a:gd name="connsiteX25" fmla="*/ 547534 w 1886844"/>
                <a:gd name="connsiteY25" fmla="*/ 503322 h 1792765"/>
                <a:gd name="connsiteX26" fmla="*/ 465334 w 1886844"/>
                <a:gd name="connsiteY26" fmla="*/ 403318 h 1792765"/>
                <a:gd name="connsiteX27" fmla="*/ 426462 w 1886844"/>
                <a:gd name="connsiteY27" fmla="*/ 395708 h 1792765"/>
                <a:gd name="connsiteX28" fmla="*/ 361907 w 1886844"/>
                <a:gd name="connsiteY28" fmla="*/ 411502 h 1792765"/>
                <a:gd name="connsiteX29" fmla="*/ 308185 w 1886844"/>
                <a:gd name="connsiteY29" fmla="*/ 427224 h 1792765"/>
                <a:gd name="connsiteX30" fmla="*/ 300061 w 1886844"/>
                <a:gd name="connsiteY30" fmla="*/ 426721 h 1792765"/>
                <a:gd name="connsiteX31" fmla="*/ 290277 w 1886844"/>
                <a:gd name="connsiteY31" fmla="*/ 424927 h 1792765"/>
                <a:gd name="connsiteX32" fmla="*/ 282415 w 1886844"/>
                <a:gd name="connsiteY32" fmla="*/ 422629 h 1792765"/>
                <a:gd name="connsiteX33" fmla="*/ 241184 w 1886844"/>
                <a:gd name="connsiteY33" fmla="*/ 380848 h 1792765"/>
                <a:gd name="connsiteX34" fmla="*/ 249658 w 1886844"/>
                <a:gd name="connsiteY34" fmla="*/ 356367 h 1792765"/>
                <a:gd name="connsiteX35" fmla="*/ 459831 w 1886844"/>
                <a:gd name="connsiteY35" fmla="*/ 0 h 17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6844" h="1792765">
                  <a:moveTo>
                    <a:pt x="459831" y="0"/>
                  </a:moveTo>
                  <a:cubicBezTo>
                    <a:pt x="590425" y="42787"/>
                    <a:pt x="710449" y="104742"/>
                    <a:pt x="813964" y="183999"/>
                  </a:cubicBezTo>
                  <a:lnTo>
                    <a:pt x="1645049" y="820707"/>
                  </a:lnTo>
                  <a:cubicBezTo>
                    <a:pt x="1749436" y="900681"/>
                    <a:pt x="1830850" y="993506"/>
                    <a:pt x="1886844" y="1094587"/>
                  </a:cubicBezTo>
                  <a:lnTo>
                    <a:pt x="1595450" y="1526953"/>
                  </a:lnTo>
                  <a:lnTo>
                    <a:pt x="866518" y="1792765"/>
                  </a:lnTo>
                  <a:cubicBezTo>
                    <a:pt x="866518" y="1791124"/>
                    <a:pt x="866117" y="1789482"/>
                    <a:pt x="865515" y="1787935"/>
                  </a:cubicBezTo>
                  <a:cubicBezTo>
                    <a:pt x="864472" y="1785543"/>
                    <a:pt x="862827" y="1783245"/>
                    <a:pt x="860420" y="1781323"/>
                  </a:cubicBezTo>
                  <a:lnTo>
                    <a:pt x="29325" y="1144663"/>
                  </a:lnTo>
                  <a:cubicBezTo>
                    <a:pt x="28082" y="1143772"/>
                    <a:pt x="26557" y="1143021"/>
                    <a:pt x="25033" y="1142271"/>
                  </a:cubicBezTo>
                  <a:cubicBezTo>
                    <a:pt x="24632" y="1142130"/>
                    <a:pt x="24110" y="1141896"/>
                    <a:pt x="23749" y="1141755"/>
                  </a:cubicBezTo>
                  <a:cubicBezTo>
                    <a:pt x="22466" y="1141239"/>
                    <a:pt x="21061" y="1140770"/>
                    <a:pt x="19577" y="1140489"/>
                  </a:cubicBezTo>
                  <a:cubicBezTo>
                    <a:pt x="19176" y="1140348"/>
                    <a:pt x="18935" y="1140255"/>
                    <a:pt x="18654" y="1140255"/>
                  </a:cubicBezTo>
                  <a:cubicBezTo>
                    <a:pt x="18173" y="1140255"/>
                    <a:pt x="17531" y="1140114"/>
                    <a:pt x="17010" y="1140114"/>
                  </a:cubicBezTo>
                  <a:cubicBezTo>
                    <a:pt x="16127" y="1139973"/>
                    <a:pt x="15245" y="1139879"/>
                    <a:pt x="14362" y="1139879"/>
                  </a:cubicBezTo>
                  <a:lnTo>
                    <a:pt x="0" y="1139879"/>
                  </a:lnTo>
                  <a:lnTo>
                    <a:pt x="0" y="779930"/>
                  </a:lnTo>
                  <a:lnTo>
                    <a:pt x="0" y="779812"/>
                  </a:lnTo>
                  <a:lnTo>
                    <a:pt x="70" y="779812"/>
                  </a:lnTo>
                  <a:lnTo>
                    <a:pt x="141950" y="539145"/>
                  </a:lnTo>
                  <a:cubicBezTo>
                    <a:pt x="144658" y="533545"/>
                    <a:pt x="158635" y="508347"/>
                    <a:pt x="194188" y="507845"/>
                  </a:cubicBezTo>
                  <a:cubicBezTo>
                    <a:pt x="203972" y="507845"/>
                    <a:pt x="214017" y="509424"/>
                    <a:pt x="225548" y="513085"/>
                  </a:cubicBezTo>
                  <a:cubicBezTo>
                    <a:pt x="294907" y="536920"/>
                    <a:pt x="241184" y="600957"/>
                    <a:pt x="330547" y="631826"/>
                  </a:cubicBezTo>
                  <a:cubicBezTo>
                    <a:pt x="350027" y="638575"/>
                    <a:pt x="368896" y="641590"/>
                    <a:pt x="386978" y="641877"/>
                  </a:cubicBezTo>
                  <a:cubicBezTo>
                    <a:pt x="453018" y="640226"/>
                    <a:pt x="502547" y="606772"/>
                    <a:pt x="527530" y="568292"/>
                  </a:cubicBezTo>
                  <a:cubicBezTo>
                    <a:pt x="541420" y="545175"/>
                    <a:pt x="547622" y="524284"/>
                    <a:pt x="547534" y="503322"/>
                  </a:cubicBezTo>
                  <a:cubicBezTo>
                    <a:pt x="547360" y="463406"/>
                    <a:pt x="524124" y="423706"/>
                    <a:pt x="465334" y="403318"/>
                  </a:cubicBezTo>
                  <a:cubicBezTo>
                    <a:pt x="447165" y="397790"/>
                    <a:pt x="436333" y="395995"/>
                    <a:pt x="426462" y="395708"/>
                  </a:cubicBezTo>
                  <a:cubicBezTo>
                    <a:pt x="398509" y="395636"/>
                    <a:pt x="379728" y="403605"/>
                    <a:pt x="361907" y="411502"/>
                  </a:cubicBezTo>
                  <a:cubicBezTo>
                    <a:pt x="344262" y="419327"/>
                    <a:pt x="327665" y="427224"/>
                    <a:pt x="308185" y="427224"/>
                  </a:cubicBezTo>
                  <a:cubicBezTo>
                    <a:pt x="305564" y="427224"/>
                    <a:pt x="302856" y="427080"/>
                    <a:pt x="300061" y="426721"/>
                  </a:cubicBezTo>
                  <a:cubicBezTo>
                    <a:pt x="296916" y="426363"/>
                    <a:pt x="293771" y="425860"/>
                    <a:pt x="290277" y="424927"/>
                  </a:cubicBezTo>
                  <a:cubicBezTo>
                    <a:pt x="287744" y="424281"/>
                    <a:pt x="285123" y="423563"/>
                    <a:pt x="282415" y="422629"/>
                  </a:cubicBezTo>
                  <a:cubicBezTo>
                    <a:pt x="249308" y="411215"/>
                    <a:pt x="241184" y="394559"/>
                    <a:pt x="241184" y="380848"/>
                  </a:cubicBezTo>
                  <a:cubicBezTo>
                    <a:pt x="241272" y="367136"/>
                    <a:pt x="249134" y="356870"/>
                    <a:pt x="249658" y="356367"/>
                  </a:cubicBezTo>
                  <a:lnTo>
                    <a:pt x="45983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3C34B056-20A5-4D25-ADB6-A789F26D14DC}"/>
                </a:ext>
              </a:extLst>
            </p:cNvPr>
            <p:cNvSpPr/>
            <p:nvPr/>
          </p:nvSpPr>
          <p:spPr>
            <a:xfrm>
              <a:off x="7527312" y="2656104"/>
              <a:ext cx="1110998" cy="1945293"/>
            </a:xfrm>
            <a:custGeom>
              <a:avLst/>
              <a:gdLst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1013698 w 1110998"/>
                <a:gd name="connsiteY37" fmla="*/ 1902008 h 1945293"/>
                <a:gd name="connsiteX38" fmla="*/ 445113 w 1110998"/>
                <a:gd name="connsiteY38" fmla="*/ 1738890 h 1945293"/>
                <a:gd name="connsiteX39" fmla="*/ 237944 w 1110998"/>
                <a:gd name="connsiteY39" fmla="*/ 1698409 h 1945293"/>
                <a:gd name="connsiteX40" fmla="*/ 19486 w 1110998"/>
                <a:gd name="connsiteY40" fmla="*/ 1247547 h 1945293"/>
                <a:gd name="connsiteX41" fmla="*/ 772 w 1110998"/>
                <a:gd name="connsiteY41" fmla="*/ 1241078 h 1945293"/>
                <a:gd name="connsiteX42" fmla="*/ 1029 w 1110998"/>
                <a:gd name="connsiteY42" fmla="*/ 338314 h 1945293"/>
                <a:gd name="connsiteX43" fmla="*/ 0 w 1110998"/>
                <a:gd name="connsiteY43" fmla="*/ 333524 h 1945293"/>
                <a:gd name="connsiteX44" fmla="*/ 332477 w 1110998"/>
                <a:gd name="connsiteY44" fmla="*/ 224899 h 1945293"/>
                <a:gd name="connsiteX45" fmla="*/ 362309 w 1110998"/>
                <a:gd name="connsiteY45" fmla="*/ 218950 h 1945293"/>
                <a:gd name="connsiteX46" fmla="*/ 415647 w 1110998"/>
                <a:gd name="connsiteY46" fmla="*/ 246609 h 1945293"/>
                <a:gd name="connsiteX47" fmla="*/ 418476 w 1110998"/>
                <a:gd name="connsiteY47" fmla="*/ 251321 h 1945293"/>
                <a:gd name="connsiteX48" fmla="*/ 423774 w 1110998"/>
                <a:gd name="connsiteY48" fmla="*/ 270250 h 1945293"/>
                <a:gd name="connsiteX49" fmla="*/ 380106 w 1110998"/>
                <a:gd name="connsiteY49" fmla="*/ 359406 h 1945293"/>
                <a:gd name="connsiteX50" fmla="*/ 389364 w 1110998"/>
                <a:gd name="connsiteY50" fmla="*/ 391005 h 1945293"/>
                <a:gd name="connsiteX51" fmla="*/ 393170 w 1110998"/>
                <a:gd name="connsiteY51" fmla="*/ 397417 h 1945293"/>
                <a:gd name="connsiteX52" fmla="*/ 514866 w 1110998"/>
                <a:gd name="connsiteY52" fmla="*/ 455902 h 1945293"/>
                <a:gd name="connsiteX53" fmla="*/ 522375 w 1110998"/>
                <a:gd name="connsiteY53" fmla="*/ 456056 h 1945293"/>
                <a:gd name="connsiteX54" fmla="*/ 588006 w 1110998"/>
                <a:gd name="connsiteY54" fmla="*/ 447017 h 1945293"/>
                <a:gd name="connsiteX55" fmla="*/ 597007 w 1110998"/>
                <a:gd name="connsiteY55" fmla="*/ 444236 h 1945293"/>
                <a:gd name="connsiteX56" fmla="*/ 702295 w 1110998"/>
                <a:gd name="connsiteY56" fmla="*/ 334915 h 1945293"/>
                <a:gd name="connsiteX57" fmla="*/ 690516 w 1110998"/>
                <a:gd name="connsiteY57" fmla="*/ 292577 h 1945293"/>
                <a:gd name="connsiteX58" fmla="*/ 538886 w 1110998"/>
                <a:gd name="connsiteY58" fmla="*/ 211997 h 1945293"/>
                <a:gd name="connsiteX59" fmla="*/ 531479 w 1110998"/>
                <a:gd name="connsiteY59" fmla="*/ 186965 h 1945293"/>
                <a:gd name="connsiteX60" fmla="*/ 573399 w 1110998"/>
                <a:gd name="connsiteY60" fmla="*/ 146327 h 1945293"/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445113 w 1110998"/>
                <a:gd name="connsiteY37" fmla="*/ 1738890 h 1945293"/>
                <a:gd name="connsiteX38" fmla="*/ 237944 w 1110998"/>
                <a:gd name="connsiteY38" fmla="*/ 1698409 h 1945293"/>
                <a:gd name="connsiteX39" fmla="*/ 19486 w 1110998"/>
                <a:gd name="connsiteY39" fmla="*/ 1247547 h 1945293"/>
                <a:gd name="connsiteX40" fmla="*/ 772 w 1110998"/>
                <a:gd name="connsiteY40" fmla="*/ 1241078 h 1945293"/>
                <a:gd name="connsiteX41" fmla="*/ 1029 w 1110998"/>
                <a:gd name="connsiteY41" fmla="*/ 338314 h 1945293"/>
                <a:gd name="connsiteX42" fmla="*/ 0 w 1110998"/>
                <a:gd name="connsiteY42" fmla="*/ 333524 h 1945293"/>
                <a:gd name="connsiteX43" fmla="*/ 332477 w 1110998"/>
                <a:gd name="connsiteY43" fmla="*/ 224899 h 1945293"/>
                <a:gd name="connsiteX44" fmla="*/ 362309 w 1110998"/>
                <a:gd name="connsiteY44" fmla="*/ 218950 h 1945293"/>
                <a:gd name="connsiteX45" fmla="*/ 415647 w 1110998"/>
                <a:gd name="connsiteY45" fmla="*/ 246609 h 1945293"/>
                <a:gd name="connsiteX46" fmla="*/ 418476 w 1110998"/>
                <a:gd name="connsiteY46" fmla="*/ 251321 h 1945293"/>
                <a:gd name="connsiteX47" fmla="*/ 423774 w 1110998"/>
                <a:gd name="connsiteY47" fmla="*/ 270250 h 1945293"/>
                <a:gd name="connsiteX48" fmla="*/ 380106 w 1110998"/>
                <a:gd name="connsiteY48" fmla="*/ 359406 h 1945293"/>
                <a:gd name="connsiteX49" fmla="*/ 389364 w 1110998"/>
                <a:gd name="connsiteY49" fmla="*/ 391005 h 1945293"/>
                <a:gd name="connsiteX50" fmla="*/ 393170 w 1110998"/>
                <a:gd name="connsiteY50" fmla="*/ 397417 h 1945293"/>
                <a:gd name="connsiteX51" fmla="*/ 514866 w 1110998"/>
                <a:gd name="connsiteY51" fmla="*/ 455902 h 1945293"/>
                <a:gd name="connsiteX52" fmla="*/ 522375 w 1110998"/>
                <a:gd name="connsiteY52" fmla="*/ 456056 h 1945293"/>
                <a:gd name="connsiteX53" fmla="*/ 588006 w 1110998"/>
                <a:gd name="connsiteY53" fmla="*/ 447017 h 1945293"/>
                <a:gd name="connsiteX54" fmla="*/ 597007 w 1110998"/>
                <a:gd name="connsiteY54" fmla="*/ 444236 h 1945293"/>
                <a:gd name="connsiteX55" fmla="*/ 702295 w 1110998"/>
                <a:gd name="connsiteY55" fmla="*/ 334915 h 1945293"/>
                <a:gd name="connsiteX56" fmla="*/ 690516 w 1110998"/>
                <a:gd name="connsiteY56" fmla="*/ 292577 h 1945293"/>
                <a:gd name="connsiteX57" fmla="*/ 538886 w 1110998"/>
                <a:gd name="connsiteY57" fmla="*/ 211997 h 1945293"/>
                <a:gd name="connsiteX58" fmla="*/ 531479 w 1110998"/>
                <a:gd name="connsiteY58" fmla="*/ 186965 h 1945293"/>
                <a:gd name="connsiteX59" fmla="*/ 573399 w 1110998"/>
                <a:gd name="connsiteY59" fmla="*/ 146327 h 1945293"/>
                <a:gd name="connsiteX60" fmla="*/ 1021707 w 1110998"/>
                <a:gd name="connsiteY60" fmla="*/ 0 h 1945293"/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445113 w 1110998"/>
                <a:gd name="connsiteY37" fmla="*/ 1738890 h 1945293"/>
                <a:gd name="connsiteX38" fmla="*/ 237944 w 1110998"/>
                <a:gd name="connsiteY38" fmla="*/ 1698409 h 1945293"/>
                <a:gd name="connsiteX39" fmla="*/ 772 w 1110998"/>
                <a:gd name="connsiteY39" fmla="*/ 1241078 h 1945293"/>
                <a:gd name="connsiteX40" fmla="*/ 1029 w 1110998"/>
                <a:gd name="connsiteY40" fmla="*/ 338314 h 1945293"/>
                <a:gd name="connsiteX41" fmla="*/ 0 w 1110998"/>
                <a:gd name="connsiteY41" fmla="*/ 333524 h 1945293"/>
                <a:gd name="connsiteX42" fmla="*/ 332477 w 1110998"/>
                <a:gd name="connsiteY42" fmla="*/ 224899 h 1945293"/>
                <a:gd name="connsiteX43" fmla="*/ 362309 w 1110998"/>
                <a:gd name="connsiteY43" fmla="*/ 218950 h 1945293"/>
                <a:gd name="connsiteX44" fmla="*/ 415647 w 1110998"/>
                <a:gd name="connsiteY44" fmla="*/ 246609 h 1945293"/>
                <a:gd name="connsiteX45" fmla="*/ 418476 w 1110998"/>
                <a:gd name="connsiteY45" fmla="*/ 251321 h 1945293"/>
                <a:gd name="connsiteX46" fmla="*/ 423774 w 1110998"/>
                <a:gd name="connsiteY46" fmla="*/ 270250 h 1945293"/>
                <a:gd name="connsiteX47" fmla="*/ 380106 w 1110998"/>
                <a:gd name="connsiteY47" fmla="*/ 359406 h 1945293"/>
                <a:gd name="connsiteX48" fmla="*/ 389364 w 1110998"/>
                <a:gd name="connsiteY48" fmla="*/ 391005 h 1945293"/>
                <a:gd name="connsiteX49" fmla="*/ 393170 w 1110998"/>
                <a:gd name="connsiteY49" fmla="*/ 397417 h 1945293"/>
                <a:gd name="connsiteX50" fmla="*/ 514866 w 1110998"/>
                <a:gd name="connsiteY50" fmla="*/ 455902 h 1945293"/>
                <a:gd name="connsiteX51" fmla="*/ 522375 w 1110998"/>
                <a:gd name="connsiteY51" fmla="*/ 456056 h 1945293"/>
                <a:gd name="connsiteX52" fmla="*/ 588006 w 1110998"/>
                <a:gd name="connsiteY52" fmla="*/ 447017 h 1945293"/>
                <a:gd name="connsiteX53" fmla="*/ 597007 w 1110998"/>
                <a:gd name="connsiteY53" fmla="*/ 444236 h 1945293"/>
                <a:gd name="connsiteX54" fmla="*/ 702295 w 1110998"/>
                <a:gd name="connsiteY54" fmla="*/ 334915 h 1945293"/>
                <a:gd name="connsiteX55" fmla="*/ 690516 w 1110998"/>
                <a:gd name="connsiteY55" fmla="*/ 292577 h 1945293"/>
                <a:gd name="connsiteX56" fmla="*/ 538886 w 1110998"/>
                <a:gd name="connsiteY56" fmla="*/ 211997 h 1945293"/>
                <a:gd name="connsiteX57" fmla="*/ 531479 w 1110998"/>
                <a:gd name="connsiteY57" fmla="*/ 186965 h 1945293"/>
                <a:gd name="connsiteX58" fmla="*/ 573399 w 1110998"/>
                <a:gd name="connsiteY58" fmla="*/ 146327 h 1945293"/>
                <a:gd name="connsiteX59" fmla="*/ 1021707 w 1110998"/>
                <a:gd name="connsiteY59" fmla="*/ 0 h 19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10998" h="1945293">
                  <a:moveTo>
                    <a:pt x="1021707" y="0"/>
                  </a:moveTo>
                  <a:cubicBezTo>
                    <a:pt x="1080240" y="105690"/>
                    <a:pt x="1110998" y="220341"/>
                    <a:pt x="1110998" y="338546"/>
                  </a:cubicBezTo>
                  <a:cubicBezTo>
                    <a:pt x="1110951" y="695790"/>
                    <a:pt x="1110905" y="1053033"/>
                    <a:pt x="1110858" y="1410277"/>
                  </a:cubicBezTo>
                  <a:lnTo>
                    <a:pt x="1110858" y="1592981"/>
                  </a:lnTo>
                  <a:cubicBezTo>
                    <a:pt x="1110858" y="1599841"/>
                    <a:pt x="1110858" y="1606700"/>
                    <a:pt x="1110606" y="1613560"/>
                  </a:cubicBezTo>
                  <a:lnTo>
                    <a:pt x="1110606" y="1614846"/>
                  </a:lnTo>
                  <a:cubicBezTo>
                    <a:pt x="1110479" y="1617385"/>
                    <a:pt x="1110353" y="1620057"/>
                    <a:pt x="1110222" y="1622728"/>
                  </a:cubicBezTo>
                  <a:cubicBezTo>
                    <a:pt x="1109970" y="1627411"/>
                    <a:pt x="1109717" y="1632127"/>
                    <a:pt x="1109460" y="1636810"/>
                  </a:cubicBezTo>
                  <a:cubicBezTo>
                    <a:pt x="1109334" y="1639745"/>
                    <a:pt x="1109081" y="1642779"/>
                    <a:pt x="1108824" y="1645714"/>
                  </a:cubicBezTo>
                  <a:cubicBezTo>
                    <a:pt x="1108445" y="1650034"/>
                    <a:pt x="1108062" y="1654454"/>
                    <a:pt x="1107683" y="1658774"/>
                  </a:cubicBezTo>
                  <a:cubicBezTo>
                    <a:pt x="1107431" y="1661841"/>
                    <a:pt x="1107047" y="1665007"/>
                    <a:pt x="1106668" y="1668041"/>
                  </a:cubicBezTo>
                  <a:cubicBezTo>
                    <a:pt x="1106159" y="1672229"/>
                    <a:pt x="1105654" y="1676450"/>
                    <a:pt x="1105144" y="1680639"/>
                  </a:cubicBezTo>
                  <a:cubicBezTo>
                    <a:pt x="1104761" y="1683805"/>
                    <a:pt x="1104382" y="1686839"/>
                    <a:pt x="1103872" y="1690038"/>
                  </a:cubicBezTo>
                  <a:cubicBezTo>
                    <a:pt x="1103236" y="1694226"/>
                    <a:pt x="1102605" y="1698282"/>
                    <a:pt x="1101969" y="1702471"/>
                  </a:cubicBezTo>
                  <a:cubicBezTo>
                    <a:pt x="1101459" y="1705637"/>
                    <a:pt x="1100828" y="1708704"/>
                    <a:pt x="1100318" y="1711870"/>
                  </a:cubicBezTo>
                  <a:cubicBezTo>
                    <a:pt x="1099682" y="1716058"/>
                    <a:pt x="1098794" y="1720246"/>
                    <a:pt x="1098032" y="1724303"/>
                  </a:cubicBezTo>
                  <a:cubicBezTo>
                    <a:pt x="1097396" y="1727370"/>
                    <a:pt x="1096760" y="1730536"/>
                    <a:pt x="1096124" y="1733570"/>
                  </a:cubicBezTo>
                  <a:cubicBezTo>
                    <a:pt x="1095235" y="1737791"/>
                    <a:pt x="1094347" y="1741847"/>
                    <a:pt x="1093332" y="1746036"/>
                  </a:cubicBezTo>
                  <a:cubicBezTo>
                    <a:pt x="1092570" y="1749070"/>
                    <a:pt x="1091934" y="1752005"/>
                    <a:pt x="1091172" y="1755039"/>
                  </a:cubicBezTo>
                  <a:cubicBezTo>
                    <a:pt x="1090157" y="1759227"/>
                    <a:pt x="1089011" y="1763547"/>
                    <a:pt x="1087870" y="1767736"/>
                  </a:cubicBezTo>
                  <a:cubicBezTo>
                    <a:pt x="1087108" y="1770671"/>
                    <a:pt x="1086346" y="1773474"/>
                    <a:pt x="1085584" y="1776376"/>
                  </a:cubicBezTo>
                  <a:cubicBezTo>
                    <a:pt x="1085327" y="1777266"/>
                    <a:pt x="1085200" y="1778025"/>
                    <a:pt x="1084948" y="1778784"/>
                  </a:cubicBezTo>
                  <a:cubicBezTo>
                    <a:pt x="1084059" y="1781982"/>
                    <a:pt x="1083040" y="1785016"/>
                    <a:pt x="1082152" y="1788182"/>
                  </a:cubicBezTo>
                  <a:cubicBezTo>
                    <a:pt x="1081137" y="1791480"/>
                    <a:pt x="1080122" y="1794910"/>
                    <a:pt x="1079107" y="1798241"/>
                  </a:cubicBezTo>
                  <a:cubicBezTo>
                    <a:pt x="1077836" y="1802165"/>
                    <a:pt x="1076437" y="1805958"/>
                    <a:pt x="1075166" y="1809915"/>
                  </a:cubicBezTo>
                  <a:cubicBezTo>
                    <a:pt x="1074151" y="1813213"/>
                    <a:pt x="1073010" y="1816511"/>
                    <a:pt x="1071864" y="1819809"/>
                  </a:cubicBezTo>
                  <a:cubicBezTo>
                    <a:pt x="1070471" y="1823767"/>
                    <a:pt x="1068946" y="1827559"/>
                    <a:pt x="1067548" y="1831517"/>
                  </a:cubicBezTo>
                  <a:cubicBezTo>
                    <a:pt x="1066403" y="1834682"/>
                    <a:pt x="1065261" y="1837980"/>
                    <a:pt x="1063990" y="1841146"/>
                  </a:cubicBezTo>
                  <a:cubicBezTo>
                    <a:pt x="1062465" y="1845104"/>
                    <a:pt x="1060815" y="1849028"/>
                    <a:pt x="1059164" y="1852953"/>
                  </a:cubicBezTo>
                  <a:cubicBezTo>
                    <a:pt x="1057892" y="1856020"/>
                    <a:pt x="1056751" y="1859186"/>
                    <a:pt x="1055353" y="1862352"/>
                  </a:cubicBezTo>
                  <a:cubicBezTo>
                    <a:pt x="1053576" y="1866441"/>
                    <a:pt x="1051799" y="1870365"/>
                    <a:pt x="1050018" y="1874422"/>
                  </a:cubicBezTo>
                  <a:cubicBezTo>
                    <a:pt x="1048624" y="1877489"/>
                    <a:pt x="1047352" y="1880391"/>
                    <a:pt x="1045954" y="1883458"/>
                  </a:cubicBezTo>
                  <a:cubicBezTo>
                    <a:pt x="1044051" y="1887646"/>
                    <a:pt x="1042021" y="1891703"/>
                    <a:pt x="1039987" y="1895891"/>
                  </a:cubicBezTo>
                  <a:cubicBezTo>
                    <a:pt x="1038589" y="1898694"/>
                    <a:pt x="1037322" y="1901464"/>
                    <a:pt x="1035924" y="1904268"/>
                  </a:cubicBezTo>
                  <a:lnTo>
                    <a:pt x="1028685" y="1917987"/>
                  </a:lnTo>
                  <a:cubicBezTo>
                    <a:pt x="1027539" y="1920262"/>
                    <a:pt x="1026398" y="1922571"/>
                    <a:pt x="1025126" y="1924846"/>
                  </a:cubicBezTo>
                  <a:cubicBezTo>
                    <a:pt x="1021446" y="1931706"/>
                    <a:pt x="1017635" y="1938566"/>
                    <a:pt x="1013698" y="1945293"/>
                  </a:cubicBezTo>
                  <a:lnTo>
                    <a:pt x="445113" y="1738890"/>
                  </a:lnTo>
                  <a:lnTo>
                    <a:pt x="237944" y="1698409"/>
                  </a:lnTo>
                  <a:lnTo>
                    <a:pt x="772" y="1241078"/>
                  </a:lnTo>
                  <a:cubicBezTo>
                    <a:pt x="858" y="940157"/>
                    <a:pt x="943" y="639235"/>
                    <a:pt x="1029" y="338314"/>
                  </a:cubicBezTo>
                  <a:cubicBezTo>
                    <a:pt x="1029" y="336692"/>
                    <a:pt x="617" y="334992"/>
                    <a:pt x="0" y="333524"/>
                  </a:cubicBezTo>
                  <a:lnTo>
                    <a:pt x="332477" y="224899"/>
                  </a:lnTo>
                  <a:cubicBezTo>
                    <a:pt x="333145" y="224667"/>
                    <a:pt x="345593" y="219337"/>
                    <a:pt x="362309" y="218950"/>
                  </a:cubicBezTo>
                  <a:cubicBezTo>
                    <a:pt x="384323" y="219955"/>
                    <a:pt x="402480" y="226444"/>
                    <a:pt x="415647" y="246609"/>
                  </a:cubicBezTo>
                  <a:cubicBezTo>
                    <a:pt x="416676" y="248154"/>
                    <a:pt x="417602" y="249699"/>
                    <a:pt x="418476" y="251321"/>
                  </a:cubicBezTo>
                  <a:cubicBezTo>
                    <a:pt x="422282" y="258197"/>
                    <a:pt x="423774" y="264378"/>
                    <a:pt x="423774" y="270250"/>
                  </a:cubicBezTo>
                  <a:cubicBezTo>
                    <a:pt x="423774" y="300999"/>
                    <a:pt x="380260" y="321549"/>
                    <a:pt x="380106" y="359406"/>
                  </a:cubicBezTo>
                  <a:cubicBezTo>
                    <a:pt x="380106" y="368831"/>
                    <a:pt x="382780" y="379261"/>
                    <a:pt x="389364" y="391005"/>
                  </a:cubicBezTo>
                  <a:cubicBezTo>
                    <a:pt x="390547" y="393168"/>
                    <a:pt x="391781" y="395331"/>
                    <a:pt x="393170" y="397417"/>
                  </a:cubicBezTo>
                  <a:cubicBezTo>
                    <a:pt x="419093" y="437360"/>
                    <a:pt x="466362" y="454434"/>
                    <a:pt x="514866" y="455902"/>
                  </a:cubicBezTo>
                  <a:cubicBezTo>
                    <a:pt x="517386" y="456056"/>
                    <a:pt x="519958" y="456056"/>
                    <a:pt x="522375" y="456056"/>
                  </a:cubicBezTo>
                  <a:cubicBezTo>
                    <a:pt x="544852" y="456056"/>
                    <a:pt x="567432" y="452734"/>
                    <a:pt x="588006" y="447017"/>
                  </a:cubicBezTo>
                  <a:cubicBezTo>
                    <a:pt x="591041" y="446167"/>
                    <a:pt x="594127" y="445240"/>
                    <a:pt x="597007" y="444236"/>
                  </a:cubicBezTo>
                  <a:cubicBezTo>
                    <a:pt x="652403" y="426080"/>
                    <a:pt x="702552" y="385287"/>
                    <a:pt x="702295" y="334915"/>
                  </a:cubicBezTo>
                  <a:cubicBezTo>
                    <a:pt x="702192" y="321472"/>
                    <a:pt x="698643" y="307179"/>
                    <a:pt x="690516" y="292577"/>
                  </a:cubicBezTo>
                  <a:cubicBezTo>
                    <a:pt x="651889" y="223508"/>
                    <a:pt x="567432" y="263297"/>
                    <a:pt x="538886" y="211997"/>
                  </a:cubicBezTo>
                  <a:cubicBezTo>
                    <a:pt x="533536" y="202340"/>
                    <a:pt x="531376" y="194073"/>
                    <a:pt x="531479" y="186965"/>
                  </a:cubicBezTo>
                  <a:cubicBezTo>
                    <a:pt x="531891" y="155830"/>
                    <a:pt x="571393" y="146714"/>
                    <a:pt x="573399" y="146327"/>
                  </a:cubicBezTo>
                  <a:lnTo>
                    <a:pt x="102170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0DBF2275-5C36-498A-846B-30D3C658E36C}"/>
                </a:ext>
              </a:extLst>
            </p:cNvPr>
            <p:cNvSpPr/>
            <p:nvPr/>
          </p:nvSpPr>
          <p:spPr>
            <a:xfrm>
              <a:off x="6450806" y="3886768"/>
              <a:ext cx="2090203" cy="1791717"/>
            </a:xfrm>
            <a:custGeom>
              <a:avLst/>
              <a:gdLst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677454 w 2090203"/>
                <a:gd name="connsiteY51" fmla="*/ 1753494 h 1791717"/>
                <a:gd name="connsiteX52" fmla="*/ 0 w 2090203"/>
                <a:gd name="connsiteY52" fmla="*/ 1144020 h 1791717"/>
                <a:gd name="connsiteX53" fmla="*/ 254681 w 2090203"/>
                <a:gd name="connsiteY53" fmla="*/ 669389 h 1791717"/>
                <a:gd name="connsiteX54" fmla="*/ 241409 w 2090203"/>
                <a:gd name="connsiteY54" fmla="*/ 645548 h 1791717"/>
                <a:gd name="connsiteX55" fmla="*/ 1071714 w 2090203"/>
                <a:gd name="connsiteY55" fmla="*/ 9396 h 1791717"/>
                <a:gd name="connsiteX56" fmla="*/ 1077531 w 2090203"/>
                <a:gd name="connsiteY56" fmla="*/ 0 h 1791717"/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677454 w 2090203"/>
                <a:gd name="connsiteY51" fmla="*/ 1753494 h 1791717"/>
                <a:gd name="connsiteX52" fmla="*/ 0 w 2090203"/>
                <a:gd name="connsiteY52" fmla="*/ 1144020 h 1791717"/>
                <a:gd name="connsiteX53" fmla="*/ 241409 w 2090203"/>
                <a:gd name="connsiteY53" fmla="*/ 645548 h 1791717"/>
                <a:gd name="connsiteX54" fmla="*/ 1071714 w 2090203"/>
                <a:gd name="connsiteY54" fmla="*/ 9396 h 1791717"/>
                <a:gd name="connsiteX55" fmla="*/ 1077531 w 2090203"/>
                <a:gd name="connsiteY55" fmla="*/ 0 h 1791717"/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0 w 2090203"/>
                <a:gd name="connsiteY51" fmla="*/ 1144020 h 1791717"/>
                <a:gd name="connsiteX52" fmla="*/ 241409 w 2090203"/>
                <a:gd name="connsiteY52" fmla="*/ 645548 h 1791717"/>
                <a:gd name="connsiteX53" fmla="*/ 1071714 w 2090203"/>
                <a:gd name="connsiteY53" fmla="*/ 9396 h 1791717"/>
                <a:gd name="connsiteX54" fmla="*/ 1077531 w 2090203"/>
                <a:gd name="connsiteY54" fmla="*/ 0 h 17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0203" h="1791717">
                  <a:moveTo>
                    <a:pt x="1077531" y="0"/>
                  </a:moveTo>
                  <a:lnTo>
                    <a:pt x="1416135" y="117120"/>
                  </a:lnTo>
                  <a:cubicBezTo>
                    <a:pt x="1418166" y="117583"/>
                    <a:pt x="1456579" y="127111"/>
                    <a:pt x="1456948" y="157615"/>
                  </a:cubicBezTo>
                  <a:cubicBezTo>
                    <a:pt x="1457133" y="164960"/>
                    <a:pt x="1454732" y="173628"/>
                    <a:pt x="1448823" y="183488"/>
                  </a:cubicBezTo>
                  <a:cubicBezTo>
                    <a:pt x="1418905" y="234306"/>
                    <a:pt x="1335431" y="193148"/>
                    <a:pt x="1295080" y="261766"/>
                  </a:cubicBezTo>
                  <a:cubicBezTo>
                    <a:pt x="1285938" y="277250"/>
                    <a:pt x="1281875" y="292336"/>
                    <a:pt x="1281968" y="306695"/>
                  </a:cubicBezTo>
                  <a:cubicBezTo>
                    <a:pt x="1282337" y="355726"/>
                    <a:pt x="1330537" y="396222"/>
                    <a:pt x="1384186" y="414749"/>
                  </a:cubicBezTo>
                  <a:cubicBezTo>
                    <a:pt x="1387787" y="416073"/>
                    <a:pt x="1391296" y="417198"/>
                    <a:pt x="1394990" y="418190"/>
                  </a:cubicBezTo>
                  <a:cubicBezTo>
                    <a:pt x="1415212" y="424079"/>
                    <a:pt x="1437465" y="427454"/>
                    <a:pt x="1459626" y="427719"/>
                  </a:cubicBezTo>
                  <a:cubicBezTo>
                    <a:pt x="1516137" y="427255"/>
                    <a:pt x="1567015" y="409191"/>
                    <a:pt x="1593147" y="364858"/>
                  </a:cubicBezTo>
                  <a:cubicBezTo>
                    <a:pt x="1600349" y="352550"/>
                    <a:pt x="1603304" y="341765"/>
                    <a:pt x="1603304" y="332104"/>
                  </a:cubicBezTo>
                  <a:cubicBezTo>
                    <a:pt x="1603304" y="295380"/>
                    <a:pt x="1562306" y="274470"/>
                    <a:pt x="1562121" y="244628"/>
                  </a:cubicBezTo>
                  <a:cubicBezTo>
                    <a:pt x="1562121" y="238408"/>
                    <a:pt x="1563784" y="231924"/>
                    <a:pt x="1568123" y="224777"/>
                  </a:cubicBezTo>
                  <a:cubicBezTo>
                    <a:pt x="1569232" y="222858"/>
                    <a:pt x="1570432" y="221138"/>
                    <a:pt x="1571632" y="219351"/>
                  </a:cubicBezTo>
                  <a:cubicBezTo>
                    <a:pt x="1584744" y="200758"/>
                    <a:pt x="1601735" y="194538"/>
                    <a:pt x="1616970" y="193413"/>
                  </a:cubicBezTo>
                  <a:cubicBezTo>
                    <a:pt x="1639870" y="193810"/>
                    <a:pt x="1652059" y="198640"/>
                    <a:pt x="1654183" y="199633"/>
                  </a:cubicBezTo>
                  <a:lnTo>
                    <a:pt x="2090203" y="350499"/>
                  </a:lnTo>
                  <a:lnTo>
                    <a:pt x="2090203" y="353061"/>
                  </a:lnTo>
                  <a:lnTo>
                    <a:pt x="2090203" y="713125"/>
                  </a:lnTo>
                  <a:cubicBezTo>
                    <a:pt x="2083989" y="723782"/>
                    <a:pt x="2077384" y="734305"/>
                    <a:pt x="2070647" y="744762"/>
                  </a:cubicBezTo>
                  <a:cubicBezTo>
                    <a:pt x="2068881" y="747626"/>
                    <a:pt x="2066984" y="750557"/>
                    <a:pt x="2065087" y="753354"/>
                  </a:cubicBezTo>
                  <a:cubicBezTo>
                    <a:pt x="2059332" y="762013"/>
                    <a:pt x="2053380" y="770538"/>
                    <a:pt x="2047036" y="778863"/>
                  </a:cubicBezTo>
                  <a:cubicBezTo>
                    <a:pt x="2045597" y="780795"/>
                    <a:pt x="2044223" y="782860"/>
                    <a:pt x="2042850" y="784725"/>
                  </a:cubicBezTo>
                  <a:cubicBezTo>
                    <a:pt x="2036375" y="793650"/>
                    <a:pt x="2029769" y="802242"/>
                    <a:pt x="2022901" y="810900"/>
                  </a:cubicBezTo>
                  <a:cubicBezTo>
                    <a:pt x="2022116" y="811899"/>
                    <a:pt x="2021135" y="812898"/>
                    <a:pt x="2020350" y="813964"/>
                  </a:cubicBezTo>
                  <a:cubicBezTo>
                    <a:pt x="2014922" y="820691"/>
                    <a:pt x="2009035" y="827418"/>
                    <a:pt x="2003345" y="834145"/>
                  </a:cubicBezTo>
                  <a:cubicBezTo>
                    <a:pt x="1999290" y="838807"/>
                    <a:pt x="1995497" y="843536"/>
                    <a:pt x="1991376" y="848132"/>
                  </a:cubicBezTo>
                  <a:cubicBezTo>
                    <a:pt x="1984901" y="855325"/>
                    <a:pt x="1978164" y="862319"/>
                    <a:pt x="1971493" y="869445"/>
                  </a:cubicBezTo>
                  <a:cubicBezTo>
                    <a:pt x="1967634" y="873375"/>
                    <a:pt x="1964102" y="877305"/>
                    <a:pt x="1960309" y="881234"/>
                  </a:cubicBezTo>
                  <a:cubicBezTo>
                    <a:pt x="1951413" y="890293"/>
                    <a:pt x="1942257" y="899018"/>
                    <a:pt x="1932839" y="907810"/>
                  </a:cubicBezTo>
                  <a:cubicBezTo>
                    <a:pt x="1930811" y="909675"/>
                    <a:pt x="1929045" y="911606"/>
                    <a:pt x="1927018" y="913538"/>
                  </a:cubicBezTo>
                  <a:cubicBezTo>
                    <a:pt x="1915572" y="924061"/>
                    <a:pt x="1903799" y="934451"/>
                    <a:pt x="1891568" y="944642"/>
                  </a:cubicBezTo>
                  <a:cubicBezTo>
                    <a:pt x="1891306" y="944908"/>
                    <a:pt x="1891045" y="944975"/>
                    <a:pt x="1890849" y="945241"/>
                  </a:cubicBezTo>
                  <a:cubicBezTo>
                    <a:pt x="1879534" y="954766"/>
                    <a:pt x="1867826" y="964090"/>
                    <a:pt x="1855922" y="973215"/>
                  </a:cubicBezTo>
                  <a:lnTo>
                    <a:pt x="1024951" y="1609820"/>
                  </a:lnTo>
                  <a:cubicBezTo>
                    <a:pt x="1013375" y="1618612"/>
                    <a:pt x="1001536" y="1627271"/>
                    <a:pt x="989633" y="1635663"/>
                  </a:cubicBezTo>
                  <a:lnTo>
                    <a:pt x="978579" y="1643256"/>
                  </a:lnTo>
                  <a:cubicBezTo>
                    <a:pt x="969946" y="1649250"/>
                    <a:pt x="961181" y="1654912"/>
                    <a:pt x="952417" y="1660640"/>
                  </a:cubicBezTo>
                  <a:cubicBezTo>
                    <a:pt x="948362" y="1663304"/>
                    <a:pt x="944307" y="1665968"/>
                    <a:pt x="940121" y="1668499"/>
                  </a:cubicBezTo>
                  <a:cubicBezTo>
                    <a:pt x="930572" y="1674627"/>
                    <a:pt x="920761" y="1680488"/>
                    <a:pt x="911016" y="1686149"/>
                  </a:cubicBezTo>
                  <a:cubicBezTo>
                    <a:pt x="907942" y="1687947"/>
                    <a:pt x="905064" y="1689746"/>
                    <a:pt x="901990" y="1691544"/>
                  </a:cubicBezTo>
                  <a:cubicBezTo>
                    <a:pt x="889301" y="1698871"/>
                    <a:pt x="876220" y="1705997"/>
                    <a:pt x="863139" y="1712858"/>
                  </a:cubicBezTo>
                  <a:cubicBezTo>
                    <a:pt x="860065" y="1714523"/>
                    <a:pt x="856926" y="1716055"/>
                    <a:pt x="853721" y="1717653"/>
                  </a:cubicBezTo>
                  <a:cubicBezTo>
                    <a:pt x="843452" y="1722915"/>
                    <a:pt x="833184" y="1728110"/>
                    <a:pt x="822719" y="1733039"/>
                  </a:cubicBezTo>
                  <a:cubicBezTo>
                    <a:pt x="818271" y="1735170"/>
                    <a:pt x="813758" y="1737368"/>
                    <a:pt x="809311" y="1739366"/>
                  </a:cubicBezTo>
                  <a:cubicBezTo>
                    <a:pt x="799631" y="1743829"/>
                    <a:pt x="789820" y="1748158"/>
                    <a:pt x="779944" y="1752487"/>
                  </a:cubicBezTo>
                  <a:lnTo>
                    <a:pt x="767125" y="1757949"/>
                  </a:lnTo>
                  <a:cubicBezTo>
                    <a:pt x="765097" y="1758681"/>
                    <a:pt x="763200" y="1759614"/>
                    <a:pt x="761173" y="1760480"/>
                  </a:cubicBezTo>
                  <a:cubicBezTo>
                    <a:pt x="753128" y="1763810"/>
                    <a:pt x="745018" y="1766807"/>
                    <a:pt x="737038" y="1770004"/>
                  </a:cubicBezTo>
                  <a:cubicBezTo>
                    <a:pt x="732198" y="1771936"/>
                    <a:pt x="727358" y="1773934"/>
                    <a:pt x="722518" y="1775732"/>
                  </a:cubicBezTo>
                  <a:cubicBezTo>
                    <a:pt x="707671" y="1781327"/>
                    <a:pt x="692563" y="1786655"/>
                    <a:pt x="677454" y="1791717"/>
                  </a:cubicBezTo>
                  <a:lnTo>
                    <a:pt x="0" y="1144020"/>
                  </a:lnTo>
                  <a:lnTo>
                    <a:pt x="241409" y="645548"/>
                  </a:lnTo>
                  <a:lnTo>
                    <a:pt x="1071714" y="9396"/>
                  </a:lnTo>
                  <a:cubicBezTo>
                    <a:pt x="1074946" y="6749"/>
                    <a:pt x="1076885" y="3441"/>
                    <a:pt x="107753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D67192A6-A334-4D64-8176-8295A6C8E3A7}"/>
                </a:ext>
              </a:extLst>
            </p:cNvPr>
            <p:cNvSpPr/>
            <p:nvPr/>
          </p:nvSpPr>
          <p:spPr>
            <a:xfrm>
              <a:off x="5094824" y="4532641"/>
              <a:ext cx="2033437" cy="1216466"/>
            </a:xfrm>
            <a:custGeom>
              <a:avLst/>
              <a:gdLst>
                <a:gd name="connsiteX0" fmla="*/ 1596142 w 2033437"/>
                <a:gd name="connsiteY0" fmla="*/ 0 h 1216466"/>
                <a:gd name="connsiteX1" fmla="*/ 1753295 w 2033437"/>
                <a:gd name="connsiteY1" fmla="*/ 280142 h 1216466"/>
                <a:gd name="connsiteX2" fmla="*/ 1761046 w 2033437"/>
                <a:gd name="connsiteY2" fmla="*/ 304168 h 1216466"/>
                <a:gd name="connsiteX3" fmla="*/ 1718723 w 2033437"/>
                <a:gd name="connsiteY3" fmla="*/ 345916 h 1216466"/>
                <a:gd name="connsiteX4" fmla="*/ 1706282 w 2033437"/>
                <a:gd name="connsiteY4" fmla="*/ 348968 h 1216466"/>
                <a:gd name="connsiteX5" fmla="*/ 1699857 w 2033437"/>
                <a:gd name="connsiteY5" fmla="*/ 349761 h 1216466"/>
                <a:gd name="connsiteX6" fmla="*/ 1686599 w 2033437"/>
                <a:gd name="connsiteY6" fmla="*/ 349603 h 1216466"/>
                <a:gd name="connsiteX7" fmla="*/ 1670894 w 2033437"/>
                <a:gd name="connsiteY7" fmla="*/ 346431 h 1216466"/>
                <a:gd name="connsiteX8" fmla="*/ 1642034 w 2033437"/>
                <a:gd name="connsiteY8" fmla="*/ 334616 h 1216466"/>
                <a:gd name="connsiteX9" fmla="*/ 1577684 w 2033437"/>
                <a:gd name="connsiteY9" fmla="*/ 316617 h 1216466"/>
                <a:gd name="connsiteX10" fmla="*/ 1536483 w 2033437"/>
                <a:gd name="connsiteY10" fmla="*/ 323714 h 1216466"/>
                <a:gd name="connsiteX11" fmla="*/ 1451635 w 2033437"/>
                <a:gd name="connsiteY11" fmla="*/ 425050 h 1216466"/>
                <a:gd name="connsiteX12" fmla="*/ 1467034 w 2033437"/>
                <a:gd name="connsiteY12" fmla="*/ 482735 h 1216466"/>
                <a:gd name="connsiteX13" fmla="*/ 1606340 w 2033437"/>
                <a:gd name="connsiteY13" fmla="*/ 563376 h 1216466"/>
                <a:gd name="connsiteX14" fmla="*/ 1654679 w 2033437"/>
                <a:gd name="connsiteY14" fmla="*/ 557390 h 1216466"/>
                <a:gd name="connsiteX15" fmla="*/ 1660900 w 2033437"/>
                <a:gd name="connsiteY15" fmla="*/ 555606 h 1216466"/>
                <a:gd name="connsiteX16" fmla="*/ 1770326 w 2033437"/>
                <a:gd name="connsiteY16" fmla="*/ 438133 h 1216466"/>
                <a:gd name="connsiteX17" fmla="*/ 1776547 w 2033437"/>
                <a:gd name="connsiteY17" fmla="*/ 436230 h 1216466"/>
                <a:gd name="connsiteX18" fmla="*/ 1793578 w 2033437"/>
                <a:gd name="connsiteY18" fmla="*/ 432939 h 1216466"/>
                <a:gd name="connsiteX19" fmla="*/ 1856194 w 2033437"/>
                <a:gd name="connsiteY19" fmla="*/ 464538 h 1216466"/>
                <a:gd name="connsiteX20" fmla="*/ 2033437 w 2033437"/>
                <a:gd name="connsiteY20" fmla="*/ 782938 h 1216466"/>
                <a:gd name="connsiteX21" fmla="*/ 2033437 w 2033437"/>
                <a:gd name="connsiteY21" fmla="*/ 784908 h 1216466"/>
                <a:gd name="connsiteX22" fmla="*/ 2033437 w 2033437"/>
                <a:gd name="connsiteY22" fmla="*/ 1144957 h 1216466"/>
                <a:gd name="connsiteX23" fmla="*/ 1978844 w 2033437"/>
                <a:gd name="connsiteY23" fmla="*/ 1161847 h 1216466"/>
                <a:gd name="connsiteX24" fmla="*/ 1960646 w 2033437"/>
                <a:gd name="connsiteY24" fmla="*/ 1166553 h 1216466"/>
                <a:gd name="connsiteX25" fmla="*/ 1923473 w 2033437"/>
                <a:gd name="connsiteY25" fmla="*/ 1176332 h 1216466"/>
                <a:gd name="connsiteX26" fmla="*/ 1921040 w 2033437"/>
                <a:gd name="connsiteY26" fmla="*/ 1176963 h 1216466"/>
                <a:gd name="connsiteX27" fmla="*/ 1872869 w 2033437"/>
                <a:gd name="connsiteY27" fmla="*/ 1187516 h 1216466"/>
                <a:gd name="connsiteX28" fmla="*/ 1860316 w 2033437"/>
                <a:gd name="connsiteY28" fmla="*/ 1189920 h 1216466"/>
                <a:gd name="connsiteX29" fmla="*/ 1821001 w 2033437"/>
                <a:gd name="connsiteY29" fmla="*/ 1197031 h 1216466"/>
                <a:gd name="connsiteX30" fmla="*/ 1802706 w 2033437"/>
                <a:gd name="connsiteY30" fmla="*/ 1199822 h 1216466"/>
                <a:gd name="connsiteX31" fmla="*/ 1767673 w 2033437"/>
                <a:gd name="connsiteY31" fmla="*/ 1204650 h 1216466"/>
                <a:gd name="connsiteX32" fmla="*/ 1748600 w 2033437"/>
                <a:gd name="connsiteY32" fmla="*/ 1206932 h 1216466"/>
                <a:gd name="connsiteX33" fmla="*/ 1736630 w 2033437"/>
                <a:gd name="connsiteY33" fmla="*/ 1208337 h 1216466"/>
                <a:gd name="connsiteX34" fmla="*/ 1701111 w 2033437"/>
                <a:gd name="connsiteY34" fmla="*/ 1211638 h 1216466"/>
                <a:gd name="connsiteX35" fmla="*/ 1698872 w 2033437"/>
                <a:gd name="connsiteY35" fmla="*/ 1211903 h 1216466"/>
                <a:gd name="connsiteX36" fmla="*/ 1647101 w 2033437"/>
                <a:gd name="connsiteY36" fmla="*/ 1214938 h 1216466"/>
                <a:gd name="connsiteX37" fmla="*/ 1634256 w 2033437"/>
                <a:gd name="connsiteY37" fmla="*/ 1215448 h 1216466"/>
                <a:gd name="connsiteX38" fmla="*/ 1581804 w 2033437"/>
                <a:gd name="connsiteY38" fmla="*/ 1216466 h 1216466"/>
                <a:gd name="connsiteX39" fmla="*/ 406448 w 2033437"/>
                <a:gd name="connsiteY39" fmla="*/ 1216466 h 1216466"/>
                <a:gd name="connsiteX40" fmla="*/ 371220 w 2033437"/>
                <a:gd name="connsiteY40" fmla="*/ 1215957 h 1216466"/>
                <a:gd name="connsiteX41" fmla="*/ 368106 w 2033437"/>
                <a:gd name="connsiteY41" fmla="*/ 1215957 h 1216466"/>
                <a:gd name="connsiteX42" fmla="*/ 363630 w 2033437"/>
                <a:gd name="connsiteY42" fmla="*/ 1215712 h 1216466"/>
                <a:gd name="connsiteX43" fmla="*/ 312832 w 2033437"/>
                <a:gd name="connsiteY43" fmla="*/ 1213410 h 1216466"/>
                <a:gd name="connsiteX44" fmla="*/ 311859 w 2033437"/>
                <a:gd name="connsiteY44" fmla="*/ 1213288 h 1216466"/>
                <a:gd name="connsiteX45" fmla="*/ 261742 w 2033437"/>
                <a:gd name="connsiteY45" fmla="*/ 1209234 h 1216466"/>
                <a:gd name="connsiteX46" fmla="*/ 255709 w 2033437"/>
                <a:gd name="connsiteY46" fmla="*/ 1208725 h 1216466"/>
                <a:gd name="connsiteX47" fmla="*/ 208025 w 2033437"/>
                <a:gd name="connsiteY47" fmla="*/ 1203000 h 1216466"/>
                <a:gd name="connsiteX48" fmla="*/ 199851 w 2033437"/>
                <a:gd name="connsiteY48" fmla="*/ 1201859 h 1216466"/>
                <a:gd name="connsiteX49" fmla="*/ 153432 w 2033437"/>
                <a:gd name="connsiteY49" fmla="*/ 1194627 h 1216466"/>
                <a:gd name="connsiteX50" fmla="*/ 149929 w 2033437"/>
                <a:gd name="connsiteY50" fmla="*/ 1194117 h 1216466"/>
                <a:gd name="connsiteX51" fmla="*/ 145744 w 2033437"/>
                <a:gd name="connsiteY51" fmla="*/ 1193221 h 1216466"/>
                <a:gd name="connsiteX52" fmla="*/ 96309 w 2033437"/>
                <a:gd name="connsiteY52" fmla="*/ 1183442 h 1216466"/>
                <a:gd name="connsiteX53" fmla="*/ 89691 w 2033437"/>
                <a:gd name="connsiteY53" fmla="*/ 1181914 h 1216466"/>
                <a:gd name="connsiteX54" fmla="*/ 40256 w 2033437"/>
                <a:gd name="connsiteY54" fmla="*/ 1169975 h 1216466"/>
                <a:gd name="connsiteX55" fmla="*/ 35098 w 2033437"/>
                <a:gd name="connsiteY55" fmla="*/ 1168590 h 1216466"/>
                <a:gd name="connsiteX56" fmla="*/ 0 w 2033437"/>
                <a:gd name="connsiteY56" fmla="*/ 1158573 h 1216466"/>
                <a:gd name="connsiteX57" fmla="*/ 429011 w 2033437"/>
                <a:gd name="connsiteY57" fmla="*/ 4679 h 1216466"/>
                <a:gd name="connsiteX58" fmla="*/ 1581151 w 2033437"/>
                <a:gd name="connsiteY58" fmla="*/ 4679 h 1216466"/>
                <a:gd name="connsiteX59" fmla="*/ 1596142 w 2033437"/>
                <a:gd name="connsiteY59" fmla="*/ 0 h 121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33437" h="1216466">
                  <a:moveTo>
                    <a:pt x="1596142" y="0"/>
                  </a:moveTo>
                  <a:lnTo>
                    <a:pt x="1753295" y="280142"/>
                  </a:lnTo>
                  <a:cubicBezTo>
                    <a:pt x="1753703" y="280657"/>
                    <a:pt x="1761148" y="290807"/>
                    <a:pt x="1761046" y="304168"/>
                  </a:cubicBezTo>
                  <a:cubicBezTo>
                    <a:pt x="1761046" y="318004"/>
                    <a:pt x="1752683" y="334775"/>
                    <a:pt x="1718723" y="345916"/>
                  </a:cubicBezTo>
                  <a:cubicBezTo>
                    <a:pt x="1714440" y="347343"/>
                    <a:pt x="1710259" y="348334"/>
                    <a:pt x="1706282" y="348968"/>
                  </a:cubicBezTo>
                  <a:cubicBezTo>
                    <a:pt x="1704140" y="349365"/>
                    <a:pt x="1701999" y="349603"/>
                    <a:pt x="1699857" y="349761"/>
                  </a:cubicBezTo>
                  <a:cubicBezTo>
                    <a:pt x="1691393" y="349999"/>
                    <a:pt x="1689047" y="349880"/>
                    <a:pt x="1686599" y="349603"/>
                  </a:cubicBezTo>
                  <a:cubicBezTo>
                    <a:pt x="1681092" y="349127"/>
                    <a:pt x="1675891" y="347977"/>
                    <a:pt x="1670894" y="346431"/>
                  </a:cubicBezTo>
                  <a:cubicBezTo>
                    <a:pt x="1661104" y="343537"/>
                    <a:pt x="1651722" y="339096"/>
                    <a:pt x="1642034" y="334616"/>
                  </a:cubicBezTo>
                  <a:cubicBezTo>
                    <a:pt x="1621434" y="324982"/>
                    <a:pt x="1602261" y="316617"/>
                    <a:pt x="1577684" y="316617"/>
                  </a:cubicBezTo>
                  <a:cubicBezTo>
                    <a:pt x="1565446" y="316617"/>
                    <a:pt x="1551882" y="318639"/>
                    <a:pt x="1536483" y="323714"/>
                  </a:cubicBezTo>
                  <a:cubicBezTo>
                    <a:pt x="1475804" y="343537"/>
                    <a:pt x="1451737" y="384174"/>
                    <a:pt x="1451635" y="425050"/>
                  </a:cubicBezTo>
                  <a:cubicBezTo>
                    <a:pt x="1451533" y="444992"/>
                    <a:pt x="1457142" y="465053"/>
                    <a:pt x="1467034" y="482735"/>
                  </a:cubicBezTo>
                  <a:cubicBezTo>
                    <a:pt x="1490286" y="524483"/>
                    <a:pt x="1542092" y="562226"/>
                    <a:pt x="1606340" y="563376"/>
                  </a:cubicBezTo>
                  <a:cubicBezTo>
                    <a:pt x="1625105" y="563218"/>
                    <a:pt x="1639790" y="561315"/>
                    <a:pt x="1654679" y="557390"/>
                  </a:cubicBezTo>
                  <a:cubicBezTo>
                    <a:pt x="1656719" y="556874"/>
                    <a:pt x="1658759" y="556240"/>
                    <a:pt x="1660900" y="555606"/>
                  </a:cubicBezTo>
                  <a:cubicBezTo>
                    <a:pt x="1755335" y="524761"/>
                    <a:pt x="1703324" y="459978"/>
                    <a:pt x="1770326" y="438133"/>
                  </a:cubicBezTo>
                  <a:lnTo>
                    <a:pt x="1776547" y="436230"/>
                  </a:lnTo>
                  <a:cubicBezTo>
                    <a:pt x="1788377" y="433574"/>
                    <a:pt x="1791028" y="433177"/>
                    <a:pt x="1793578" y="432939"/>
                  </a:cubicBezTo>
                  <a:cubicBezTo>
                    <a:pt x="1843956" y="433455"/>
                    <a:pt x="1855684" y="463031"/>
                    <a:pt x="1856194" y="464538"/>
                  </a:cubicBezTo>
                  <a:lnTo>
                    <a:pt x="2033437" y="782938"/>
                  </a:lnTo>
                  <a:lnTo>
                    <a:pt x="2033437" y="784908"/>
                  </a:lnTo>
                  <a:lnTo>
                    <a:pt x="2033437" y="1144957"/>
                  </a:lnTo>
                  <a:cubicBezTo>
                    <a:pt x="2015434" y="1150927"/>
                    <a:pt x="1997236" y="1156529"/>
                    <a:pt x="1978844" y="1161847"/>
                  </a:cubicBezTo>
                  <a:cubicBezTo>
                    <a:pt x="1972713" y="1163639"/>
                    <a:pt x="1966485" y="1165025"/>
                    <a:pt x="1960646" y="1166553"/>
                  </a:cubicBezTo>
                  <a:cubicBezTo>
                    <a:pt x="1948190" y="1169975"/>
                    <a:pt x="1935929" y="1173276"/>
                    <a:pt x="1923473" y="1176332"/>
                  </a:cubicBezTo>
                  <a:cubicBezTo>
                    <a:pt x="1922694" y="1176597"/>
                    <a:pt x="1921818" y="1176719"/>
                    <a:pt x="1921040" y="1176963"/>
                  </a:cubicBezTo>
                  <a:cubicBezTo>
                    <a:pt x="1905080" y="1180773"/>
                    <a:pt x="1889024" y="1184216"/>
                    <a:pt x="1872869" y="1187516"/>
                  </a:cubicBezTo>
                  <a:cubicBezTo>
                    <a:pt x="1868685" y="1188392"/>
                    <a:pt x="1864500" y="1189167"/>
                    <a:pt x="1860316" y="1189920"/>
                  </a:cubicBezTo>
                  <a:cubicBezTo>
                    <a:pt x="1847276" y="1192467"/>
                    <a:pt x="1834139" y="1194871"/>
                    <a:pt x="1821001" y="1197031"/>
                  </a:cubicBezTo>
                  <a:cubicBezTo>
                    <a:pt x="1814870" y="1198049"/>
                    <a:pt x="1808740" y="1198946"/>
                    <a:pt x="1802706" y="1199822"/>
                  </a:cubicBezTo>
                  <a:lnTo>
                    <a:pt x="1767673" y="1204650"/>
                  </a:lnTo>
                  <a:lnTo>
                    <a:pt x="1748600" y="1206932"/>
                  </a:lnTo>
                  <a:cubicBezTo>
                    <a:pt x="1744610" y="1207319"/>
                    <a:pt x="1740717" y="1207950"/>
                    <a:pt x="1736630" y="1208337"/>
                  </a:cubicBezTo>
                  <a:cubicBezTo>
                    <a:pt x="1724855" y="1209601"/>
                    <a:pt x="1712983" y="1210762"/>
                    <a:pt x="1701111" y="1211638"/>
                  </a:cubicBezTo>
                  <a:cubicBezTo>
                    <a:pt x="1700332" y="1211760"/>
                    <a:pt x="1699651" y="1211903"/>
                    <a:pt x="1698872" y="1211903"/>
                  </a:cubicBezTo>
                  <a:cubicBezTo>
                    <a:pt x="1681648" y="1213288"/>
                    <a:pt x="1664423" y="1214184"/>
                    <a:pt x="1647101" y="1214938"/>
                  </a:cubicBezTo>
                  <a:cubicBezTo>
                    <a:pt x="1642917" y="1215203"/>
                    <a:pt x="1638635" y="1215325"/>
                    <a:pt x="1634256" y="1215448"/>
                  </a:cubicBezTo>
                  <a:cubicBezTo>
                    <a:pt x="1616837" y="1216079"/>
                    <a:pt x="1599320" y="1216466"/>
                    <a:pt x="1581804" y="1216466"/>
                  </a:cubicBezTo>
                  <a:lnTo>
                    <a:pt x="406448" y="1216466"/>
                  </a:lnTo>
                  <a:cubicBezTo>
                    <a:pt x="394770" y="1216466"/>
                    <a:pt x="382898" y="1216222"/>
                    <a:pt x="371220" y="1215957"/>
                  </a:cubicBezTo>
                  <a:lnTo>
                    <a:pt x="368106" y="1215957"/>
                  </a:lnTo>
                  <a:cubicBezTo>
                    <a:pt x="366549" y="1215835"/>
                    <a:pt x="365187" y="1215712"/>
                    <a:pt x="363630" y="1215712"/>
                  </a:cubicBezTo>
                  <a:cubicBezTo>
                    <a:pt x="346600" y="1215203"/>
                    <a:pt x="329765" y="1214429"/>
                    <a:pt x="312832" y="1213410"/>
                  </a:cubicBezTo>
                  <a:cubicBezTo>
                    <a:pt x="312443" y="1213288"/>
                    <a:pt x="312248" y="1213288"/>
                    <a:pt x="311859" y="1213288"/>
                  </a:cubicBezTo>
                  <a:cubicBezTo>
                    <a:pt x="295024" y="1212269"/>
                    <a:pt x="278383" y="1210884"/>
                    <a:pt x="261742" y="1209234"/>
                  </a:cubicBezTo>
                  <a:cubicBezTo>
                    <a:pt x="259796" y="1209091"/>
                    <a:pt x="257752" y="1208969"/>
                    <a:pt x="255709" y="1208725"/>
                  </a:cubicBezTo>
                  <a:cubicBezTo>
                    <a:pt x="239652" y="1207074"/>
                    <a:pt x="223790" y="1205159"/>
                    <a:pt x="208025" y="1203000"/>
                  </a:cubicBezTo>
                  <a:lnTo>
                    <a:pt x="199851" y="1201859"/>
                  </a:lnTo>
                  <a:cubicBezTo>
                    <a:pt x="184280" y="1199699"/>
                    <a:pt x="168808" y="1197295"/>
                    <a:pt x="153432" y="1194627"/>
                  </a:cubicBezTo>
                  <a:cubicBezTo>
                    <a:pt x="152264" y="1194504"/>
                    <a:pt x="150999" y="1194362"/>
                    <a:pt x="149929" y="1194117"/>
                  </a:cubicBezTo>
                  <a:cubicBezTo>
                    <a:pt x="148469" y="1193852"/>
                    <a:pt x="147107" y="1193486"/>
                    <a:pt x="145744" y="1193221"/>
                  </a:cubicBezTo>
                  <a:cubicBezTo>
                    <a:pt x="129104" y="1190185"/>
                    <a:pt x="112658" y="1187007"/>
                    <a:pt x="96309" y="1183442"/>
                  </a:cubicBezTo>
                  <a:lnTo>
                    <a:pt x="89691" y="1181914"/>
                  </a:lnTo>
                  <a:cubicBezTo>
                    <a:pt x="73051" y="1178247"/>
                    <a:pt x="56507" y="1174294"/>
                    <a:pt x="40256" y="1169975"/>
                  </a:cubicBezTo>
                  <a:cubicBezTo>
                    <a:pt x="38504" y="1169486"/>
                    <a:pt x="36850" y="1169099"/>
                    <a:pt x="35098" y="1168590"/>
                  </a:cubicBezTo>
                  <a:lnTo>
                    <a:pt x="0" y="1158573"/>
                  </a:lnTo>
                  <a:lnTo>
                    <a:pt x="429011" y="4679"/>
                  </a:lnTo>
                  <a:lnTo>
                    <a:pt x="1581151" y="4679"/>
                  </a:lnTo>
                  <a:cubicBezTo>
                    <a:pt x="1586658" y="4679"/>
                    <a:pt x="1592267" y="2895"/>
                    <a:pt x="1596142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 dirty="0">
                <a:solidFill>
                  <a:srgbClr val="FFFFFF"/>
                </a:solidFill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E3EA9F34-E59B-442F-8371-BB0133B25CFF}"/>
                </a:ext>
              </a:extLst>
            </p:cNvPr>
            <p:cNvSpPr/>
            <p:nvPr/>
          </p:nvSpPr>
          <p:spPr>
            <a:xfrm>
              <a:off x="5489287" y="2342578"/>
              <a:ext cx="1170607" cy="36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" y="8"/>
                  </a:moveTo>
                  <a:cubicBezTo>
                    <a:pt x="106" y="8"/>
                    <a:pt x="92" y="8"/>
                    <a:pt x="75" y="15"/>
                  </a:cubicBezTo>
                  <a:cubicBezTo>
                    <a:pt x="49" y="23"/>
                    <a:pt x="26" y="38"/>
                    <a:pt x="2" y="53"/>
                  </a:cubicBezTo>
                  <a:cubicBezTo>
                    <a:pt x="2" y="53"/>
                    <a:pt x="0" y="53"/>
                    <a:pt x="0" y="53"/>
                  </a:cubicBezTo>
                  <a:lnTo>
                    <a:pt x="0" y="53"/>
                  </a:lnTo>
                  <a:lnTo>
                    <a:pt x="0" y="21600"/>
                  </a:lnTo>
                  <a:cubicBezTo>
                    <a:pt x="38" y="21570"/>
                    <a:pt x="78" y="21547"/>
                    <a:pt x="120" y="21547"/>
                  </a:cubicBezTo>
                  <a:lnTo>
                    <a:pt x="21600" y="21547"/>
                  </a:lnTo>
                  <a:lnTo>
                    <a:pt x="2160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D3C8E922-BF32-489F-850E-0BAFFDA2AA26}"/>
                </a:ext>
              </a:extLst>
            </p:cNvPr>
            <p:cNvSpPr/>
            <p:nvPr/>
          </p:nvSpPr>
          <p:spPr>
            <a:xfrm>
              <a:off x="4646367" y="2345499"/>
              <a:ext cx="842470" cy="100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67" y="8"/>
                    <a:pt x="21531" y="16"/>
                    <a:pt x="21499" y="27"/>
                  </a:cubicBezTo>
                  <a:cubicBezTo>
                    <a:pt x="21495" y="27"/>
                    <a:pt x="21495" y="30"/>
                    <a:pt x="21492" y="30"/>
                  </a:cubicBezTo>
                  <a:cubicBezTo>
                    <a:pt x="21450" y="44"/>
                    <a:pt x="21414" y="63"/>
                    <a:pt x="21378" y="85"/>
                  </a:cubicBezTo>
                  <a:lnTo>
                    <a:pt x="0" y="13828"/>
                  </a:lnTo>
                  <a:lnTo>
                    <a:pt x="0" y="21600"/>
                  </a:lnTo>
                  <a:lnTo>
                    <a:pt x="21378" y="7857"/>
                  </a:lnTo>
                  <a:cubicBezTo>
                    <a:pt x="21410" y="7835"/>
                    <a:pt x="21450" y="7819"/>
                    <a:pt x="21492" y="7802"/>
                  </a:cubicBezTo>
                  <a:cubicBezTo>
                    <a:pt x="21525" y="7788"/>
                    <a:pt x="21561" y="7780"/>
                    <a:pt x="21600" y="777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0DAB82C1-BEC4-46AD-BD36-D509586FB075}"/>
                </a:ext>
              </a:extLst>
            </p:cNvPr>
            <p:cNvSpPr/>
            <p:nvPr/>
          </p:nvSpPr>
          <p:spPr>
            <a:xfrm>
              <a:off x="6660344" y="2342928"/>
              <a:ext cx="866518" cy="101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5" y="13817"/>
                  </a:moveTo>
                  <a:cubicBezTo>
                    <a:pt x="21549" y="13765"/>
                    <a:pt x="21508" y="13717"/>
                    <a:pt x="21448" y="13676"/>
                  </a:cubicBezTo>
                  <a:lnTo>
                    <a:pt x="731" y="100"/>
                  </a:lnTo>
                  <a:cubicBezTo>
                    <a:pt x="700" y="79"/>
                    <a:pt x="665" y="62"/>
                    <a:pt x="624" y="49"/>
                  </a:cubicBezTo>
                  <a:cubicBezTo>
                    <a:pt x="614" y="46"/>
                    <a:pt x="605" y="41"/>
                    <a:pt x="592" y="38"/>
                  </a:cubicBezTo>
                  <a:cubicBezTo>
                    <a:pt x="557" y="27"/>
                    <a:pt x="522" y="19"/>
                    <a:pt x="488" y="11"/>
                  </a:cubicBezTo>
                  <a:cubicBezTo>
                    <a:pt x="481" y="11"/>
                    <a:pt x="478" y="8"/>
                    <a:pt x="472" y="8"/>
                  </a:cubicBezTo>
                  <a:cubicBezTo>
                    <a:pt x="469" y="8"/>
                    <a:pt x="469" y="8"/>
                    <a:pt x="465" y="8"/>
                  </a:cubicBezTo>
                  <a:cubicBezTo>
                    <a:pt x="453" y="5"/>
                    <a:pt x="437" y="5"/>
                    <a:pt x="424" y="5"/>
                  </a:cubicBezTo>
                  <a:cubicBezTo>
                    <a:pt x="408" y="3"/>
                    <a:pt x="393" y="3"/>
                    <a:pt x="374" y="0"/>
                  </a:cubicBezTo>
                  <a:cubicBezTo>
                    <a:pt x="367" y="0"/>
                    <a:pt x="364" y="0"/>
                    <a:pt x="358" y="0"/>
                  </a:cubicBezTo>
                  <a:lnTo>
                    <a:pt x="0" y="0"/>
                  </a:lnTo>
                  <a:lnTo>
                    <a:pt x="0" y="7678"/>
                  </a:lnTo>
                  <a:lnTo>
                    <a:pt x="358" y="7678"/>
                  </a:lnTo>
                  <a:cubicBezTo>
                    <a:pt x="380" y="7678"/>
                    <a:pt x="402" y="7680"/>
                    <a:pt x="424" y="7683"/>
                  </a:cubicBezTo>
                  <a:cubicBezTo>
                    <a:pt x="437" y="7683"/>
                    <a:pt x="453" y="7686"/>
                    <a:pt x="465" y="7686"/>
                  </a:cubicBezTo>
                  <a:cubicBezTo>
                    <a:pt x="472" y="7686"/>
                    <a:pt x="478" y="7688"/>
                    <a:pt x="488" y="7691"/>
                  </a:cubicBezTo>
                  <a:cubicBezTo>
                    <a:pt x="525" y="7697"/>
                    <a:pt x="560" y="7707"/>
                    <a:pt x="592" y="7718"/>
                  </a:cubicBezTo>
                  <a:cubicBezTo>
                    <a:pt x="601" y="7721"/>
                    <a:pt x="614" y="7726"/>
                    <a:pt x="624" y="7729"/>
                  </a:cubicBezTo>
                  <a:cubicBezTo>
                    <a:pt x="662" y="7745"/>
                    <a:pt x="700" y="7761"/>
                    <a:pt x="731" y="7780"/>
                  </a:cubicBezTo>
                  <a:lnTo>
                    <a:pt x="21448" y="21356"/>
                  </a:lnTo>
                  <a:cubicBezTo>
                    <a:pt x="21508" y="21397"/>
                    <a:pt x="21549" y="21446"/>
                    <a:pt x="21575" y="21497"/>
                  </a:cubicBezTo>
                  <a:cubicBezTo>
                    <a:pt x="21590" y="21530"/>
                    <a:pt x="21600" y="21565"/>
                    <a:pt x="21600" y="21600"/>
                  </a:cubicBezTo>
                  <a:lnTo>
                    <a:pt x="21600" y="13922"/>
                  </a:lnTo>
                  <a:cubicBezTo>
                    <a:pt x="21600" y="13887"/>
                    <a:pt x="21590" y="13852"/>
                    <a:pt x="21575" y="13817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8E1A8DA3-C299-4250-ACFA-8677609300ED}"/>
                </a:ext>
              </a:extLst>
            </p:cNvPr>
            <p:cNvSpPr/>
            <p:nvPr/>
          </p:nvSpPr>
          <p:spPr>
            <a:xfrm>
              <a:off x="3536632" y="3889056"/>
              <a:ext cx="88520" cy="69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" y="2711"/>
                  </a:moveTo>
                  <a:cubicBezTo>
                    <a:pt x="465" y="1814"/>
                    <a:pt x="0" y="909"/>
                    <a:pt x="0" y="0"/>
                  </a:cubicBezTo>
                  <a:lnTo>
                    <a:pt x="0" y="0"/>
                  </a:lnTo>
                  <a:lnTo>
                    <a:pt x="0" y="11154"/>
                  </a:lnTo>
                  <a:cubicBezTo>
                    <a:pt x="0" y="14801"/>
                    <a:pt x="7438" y="18338"/>
                    <a:pt x="21600" y="21600"/>
                  </a:cubicBezTo>
                  <a:lnTo>
                    <a:pt x="21600" y="10446"/>
                  </a:lnTo>
                  <a:cubicBezTo>
                    <a:pt x="11001" y="7995"/>
                    <a:pt x="4153" y="5394"/>
                    <a:pt x="1394" y="271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7AC4880F-6820-4917-9D41-609A9BDAAEB0}"/>
                </a:ext>
              </a:extLst>
            </p:cNvPr>
            <p:cNvSpPr/>
            <p:nvPr/>
          </p:nvSpPr>
          <p:spPr>
            <a:xfrm>
              <a:off x="8541010" y="3889056"/>
              <a:ext cx="97300" cy="71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1515" y="662"/>
                  </a:moveTo>
                  <a:cubicBezTo>
                    <a:pt x="21487" y="743"/>
                    <a:pt x="21459" y="824"/>
                    <a:pt x="21431" y="901"/>
                  </a:cubicBezTo>
                  <a:cubicBezTo>
                    <a:pt x="21374" y="1044"/>
                    <a:pt x="21346" y="1186"/>
                    <a:pt x="21262" y="1332"/>
                  </a:cubicBezTo>
                  <a:cubicBezTo>
                    <a:pt x="21205" y="1421"/>
                    <a:pt x="21149" y="1513"/>
                    <a:pt x="21121" y="1602"/>
                  </a:cubicBezTo>
                  <a:cubicBezTo>
                    <a:pt x="21036" y="1733"/>
                    <a:pt x="20980" y="1868"/>
                    <a:pt x="20867" y="1999"/>
                  </a:cubicBezTo>
                  <a:cubicBezTo>
                    <a:pt x="20811" y="2091"/>
                    <a:pt x="20727" y="2187"/>
                    <a:pt x="20642" y="2280"/>
                  </a:cubicBezTo>
                  <a:cubicBezTo>
                    <a:pt x="20530" y="2407"/>
                    <a:pt x="20417" y="2534"/>
                    <a:pt x="20304" y="2661"/>
                  </a:cubicBezTo>
                  <a:cubicBezTo>
                    <a:pt x="20220" y="2757"/>
                    <a:pt x="20107" y="2854"/>
                    <a:pt x="20023" y="2946"/>
                  </a:cubicBezTo>
                  <a:cubicBezTo>
                    <a:pt x="19882" y="3073"/>
                    <a:pt x="19741" y="3196"/>
                    <a:pt x="19600" y="3323"/>
                  </a:cubicBezTo>
                  <a:cubicBezTo>
                    <a:pt x="19488" y="3420"/>
                    <a:pt x="19375" y="3512"/>
                    <a:pt x="19234" y="3608"/>
                  </a:cubicBezTo>
                  <a:cubicBezTo>
                    <a:pt x="19065" y="3735"/>
                    <a:pt x="18896" y="3859"/>
                    <a:pt x="18727" y="3982"/>
                  </a:cubicBezTo>
                  <a:cubicBezTo>
                    <a:pt x="18586" y="4074"/>
                    <a:pt x="18446" y="4171"/>
                    <a:pt x="18305" y="4263"/>
                  </a:cubicBezTo>
                  <a:cubicBezTo>
                    <a:pt x="18108" y="4390"/>
                    <a:pt x="17911" y="4513"/>
                    <a:pt x="17685" y="4640"/>
                  </a:cubicBezTo>
                  <a:cubicBezTo>
                    <a:pt x="17544" y="4733"/>
                    <a:pt x="17376" y="4821"/>
                    <a:pt x="17207" y="4914"/>
                  </a:cubicBezTo>
                  <a:cubicBezTo>
                    <a:pt x="16981" y="5041"/>
                    <a:pt x="16728" y="5172"/>
                    <a:pt x="16474" y="5299"/>
                  </a:cubicBezTo>
                  <a:cubicBezTo>
                    <a:pt x="16305" y="5387"/>
                    <a:pt x="16136" y="5472"/>
                    <a:pt x="15967" y="5561"/>
                  </a:cubicBezTo>
                  <a:cubicBezTo>
                    <a:pt x="15714" y="5680"/>
                    <a:pt x="15460" y="5800"/>
                    <a:pt x="15207" y="5919"/>
                  </a:cubicBezTo>
                  <a:cubicBezTo>
                    <a:pt x="14982" y="6019"/>
                    <a:pt x="14756" y="6123"/>
                    <a:pt x="14531" y="6223"/>
                  </a:cubicBezTo>
                  <a:cubicBezTo>
                    <a:pt x="14250" y="6342"/>
                    <a:pt x="13968" y="6458"/>
                    <a:pt x="13658" y="6577"/>
                  </a:cubicBezTo>
                  <a:cubicBezTo>
                    <a:pt x="13405" y="6678"/>
                    <a:pt x="13179" y="6778"/>
                    <a:pt x="12926" y="6878"/>
                  </a:cubicBezTo>
                  <a:cubicBezTo>
                    <a:pt x="12616" y="6997"/>
                    <a:pt x="12306" y="7113"/>
                    <a:pt x="11968" y="7232"/>
                  </a:cubicBezTo>
                  <a:cubicBezTo>
                    <a:pt x="11687" y="7332"/>
                    <a:pt x="11434" y="7428"/>
                    <a:pt x="11152" y="7529"/>
                  </a:cubicBezTo>
                  <a:cubicBezTo>
                    <a:pt x="10814" y="7648"/>
                    <a:pt x="10448" y="7767"/>
                    <a:pt x="10110" y="7883"/>
                  </a:cubicBezTo>
                  <a:cubicBezTo>
                    <a:pt x="9828" y="7979"/>
                    <a:pt x="9547" y="8075"/>
                    <a:pt x="9237" y="8172"/>
                  </a:cubicBezTo>
                  <a:cubicBezTo>
                    <a:pt x="8871" y="8295"/>
                    <a:pt x="8448" y="8414"/>
                    <a:pt x="8054" y="8538"/>
                  </a:cubicBezTo>
                  <a:cubicBezTo>
                    <a:pt x="7744" y="8630"/>
                    <a:pt x="7463" y="8719"/>
                    <a:pt x="7153" y="8811"/>
                  </a:cubicBezTo>
                  <a:cubicBezTo>
                    <a:pt x="6730" y="8938"/>
                    <a:pt x="6280" y="9061"/>
                    <a:pt x="5829" y="9188"/>
                  </a:cubicBezTo>
                  <a:cubicBezTo>
                    <a:pt x="5520" y="9273"/>
                    <a:pt x="5238" y="9358"/>
                    <a:pt x="4928" y="9443"/>
                  </a:cubicBezTo>
                  <a:cubicBezTo>
                    <a:pt x="4421" y="9581"/>
                    <a:pt x="3886" y="9720"/>
                    <a:pt x="3351" y="9855"/>
                  </a:cubicBezTo>
                  <a:cubicBezTo>
                    <a:pt x="3070" y="9924"/>
                    <a:pt x="2816" y="9997"/>
                    <a:pt x="2534" y="10066"/>
                  </a:cubicBezTo>
                  <a:cubicBezTo>
                    <a:pt x="1746" y="10267"/>
                    <a:pt x="930" y="10467"/>
                    <a:pt x="85" y="10663"/>
                  </a:cubicBezTo>
                  <a:cubicBezTo>
                    <a:pt x="56" y="10671"/>
                    <a:pt x="28" y="10679"/>
                    <a:pt x="0" y="10683"/>
                  </a:cubicBezTo>
                  <a:lnTo>
                    <a:pt x="0" y="10683"/>
                  </a:lnTo>
                  <a:lnTo>
                    <a:pt x="0" y="21600"/>
                  </a:lnTo>
                  <a:cubicBezTo>
                    <a:pt x="873" y="21396"/>
                    <a:pt x="1718" y="21188"/>
                    <a:pt x="2534" y="20980"/>
                  </a:cubicBezTo>
                  <a:cubicBezTo>
                    <a:pt x="2816" y="20911"/>
                    <a:pt x="3069" y="20841"/>
                    <a:pt x="3323" y="20772"/>
                  </a:cubicBezTo>
                  <a:cubicBezTo>
                    <a:pt x="3858" y="20633"/>
                    <a:pt x="4393" y="20495"/>
                    <a:pt x="4928" y="20356"/>
                  </a:cubicBezTo>
                  <a:cubicBezTo>
                    <a:pt x="5238" y="20271"/>
                    <a:pt x="5519" y="20187"/>
                    <a:pt x="5829" y="20102"/>
                  </a:cubicBezTo>
                  <a:cubicBezTo>
                    <a:pt x="6280" y="19975"/>
                    <a:pt x="6730" y="19852"/>
                    <a:pt x="7152" y="19725"/>
                  </a:cubicBezTo>
                  <a:cubicBezTo>
                    <a:pt x="7462" y="19632"/>
                    <a:pt x="7744" y="19544"/>
                    <a:pt x="8053" y="19451"/>
                  </a:cubicBezTo>
                  <a:cubicBezTo>
                    <a:pt x="8448" y="19328"/>
                    <a:pt x="8842" y="19209"/>
                    <a:pt x="9236" y="19085"/>
                  </a:cubicBezTo>
                  <a:cubicBezTo>
                    <a:pt x="9546" y="18989"/>
                    <a:pt x="9799" y="18893"/>
                    <a:pt x="10081" y="18800"/>
                  </a:cubicBezTo>
                  <a:cubicBezTo>
                    <a:pt x="10447" y="18681"/>
                    <a:pt x="10813" y="18562"/>
                    <a:pt x="11151" y="18442"/>
                  </a:cubicBezTo>
                  <a:cubicBezTo>
                    <a:pt x="11433" y="18346"/>
                    <a:pt x="11686" y="18246"/>
                    <a:pt x="11940" y="18150"/>
                  </a:cubicBezTo>
                  <a:cubicBezTo>
                    <a:pt x="12250" y="18030"/>
                    <a:pt x="12588" y="17915"/>
                    <a:pt x="12897" y="17795"/>
                  </a:cubicBezTo>
                  <a:cubicBezTo>
                    <a:pt x="13151" y="17695"/>
                    <a:pt x="13404" y="17595"/>
                    <a:pt x="13629" y="17495"/>
                  </a:cubicBezTo>
                  <a:cubicBezTo>
                    <a:pt x="13911" y="17375"/>
                    <a:pt x="14221" y="17260"/>
                    <a:pt x="14503" y="17141"/>
                  </a:cubicBezTo>
                  <a:cubicBezTo>
                    <a:pt x="14728" y="17040"/>
                    <a:pt x="14953" y="16936"/>
                    <a:pt x="15178" y="16836"/>
                  </a:cubicBezTo>
                  <a:cubicBezTo>
                    <a:pt x="15375" y="16740"/>
                    <a:pt x="15601" y="16648"/>
                    <a:pt x="15798" y="16551"/>
                  </a:cubicBezTo>
                  <a:cubicBezTo>
                    <a:pt x="15854" y="16528"/>
                    <a:pt x="15882" y="16505"/>
                    <a:pt x="15939" y="16478"/>
                  </a:cubicBezTo>
                  <a:cubicBezTo>
                    <a:pt x="16108" y="16390"/>
                    <a:pt x="16277" y="16305"/>
                    <a:pt x="16446" y="16216"/>
                  </a:cubicBezTo>
                  <a:cubicBezTo>
                    <a:pt x="16699" y="16089"/>
                    <a:pt x="16953" y="15958"/>
                    <a:pt x="17178" y="15831"/>
                  </a:cubicBezTo>
                  <a:cubicBezTo>
                    <a:pt x="17347" y="15739"/>
                    <a:pt x="17488" y="15650"/>
                    <a:pt x="17657" y="15558"/>
                  </a:cubicBezTo>
                  <a:cubicBezTo>
                    <a:pt x="17882" y="15431"/>
                    <a:pt x="18079" y="15308"/>
                    <a:pt x="18276" y="15180"/>
                  </a:cubicBezTo>
                  <a:cubicBezTo>
                    <a:pt x="18417" y="15088"/>
                    <a:pt x="18558" y="14992"/>
                    <a:pt x="18699" y="14899"/>
                  </a:cubicBezTo>
                  <a:cubicBezTo>
                    <a:pt x="18868" y="14776"/>
                    <a:pt x="19065" y="14649"/>
                    <a:pt x="19206" y="14522"/>
                  </a:cubicBezTo>
                  <a:cubicBezTo>
                    <a:pt x="19319" y="14426"/>
                    <a:pt x="19459" y="14333"/>
                    <a:pt x="19572" y="14237"/>
                  </a:cubicBezTo>
                  <a:cubicBezTo>
                    <a:pt x="19713" y="14110"/>
                    <a:pt x="19853" y="13987"/>
                    <a:pt x="19994" y="13860"/>
                  </a:cubicBezTo>
                  <a:cubicBezTo>
                    <a:pt x="20107" y="13763"/>
                    <a:pt x="20191" y="13671"/>
                    <a:pt x="20276" y="13575"/>
                  </a:cubicBezTo>
                  <a:cubicBezTo>
                    <a:pt x="20389" y="13448"/>
                    <a:pt x="20501" y="13320"/>
                    <a:pt x="20614" y="13193"/>
                  </a:cubicBezTo>
                  <a:cubicBezTo>
                    <a:pt x="20698" y="13101"/>
                    <a:pt x="20783" y="13005"/>
                    <a:pt x="20839" y="12912"/>
                  </a:cubicBezTo>
                  <a:cubicBezTo>
                    <a:pt x="20923" y="12781"/>
                    <a:pt x="21008" y="12647"/>
                    <a:pt x="21092" y="12516"/>
                  </a:cubicBezTo>
                  <a:cubicBezTo>
                    <a:pt x="21149" y="12427"/>
                    <a:pt x="21205" y="12335"/>
                    <a:pt x="21233" y="12246"/>
                  </a:cubicBezTo>
                  <a:cubicBezTo>
                    <a:pt x="21290" y="12104"/>
                    <a:pt x="21346" y="11961"/>
                    <a:pt x="21402" y="11819"/>
                  </a:cubicBezTo>
                  <a:cubicBezTo>
                    <a:pt x="21431" y="11738"/>
                    <a:pt x="21459" y="11657"/>
                    <a:pt x="21487" y="11580"/>
                  </a:cubicBezTo>
                  <a:cubicBezTo>
                    <a:pt x="21487" y="11568"/>
                    <a:pt x="21487" y="11553"/>
                    <a:pt x="21487" y="11541"/>
                  </a:cubicBezTo>
                  <a:cubicBezTo>
                    <a:pt x="21543" y="11333"/>
                    <a:pt x="21543" y="11125"/>
                    <a:pt x="21543" y="10917"/>
                  </a:cubicBezTo>
                  <a:lnTo>
                    <a:pt x="21543" y="0"/>
                  </a:lnTo>
                  <a:cubicBezTo>
                    <a:pt x="21600" y="219"/>
                    <a:pt x="21572" y="439"/>
                    <a:pt x="21515" y="662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9E34E24A-F261-4171-ACBB-4FDE01CA496C}"/>
                </a:ext>
              </a:extLst>
            </p:cNvPr>
            <p:cNvSpPr/>
            <p:nvPr/>
          </p:nvSpPr>
          <p:spPr>
            <a:xfrm>
              <a:off x="3624073" y="4224672"/>
              <a:ext cx="1399909" cy="14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2" y="13622"/>
                  </a:moveTo>
                  <a:lnTo>
                    <a:pt x="3748" y="4112"/>
                  </a:lnTo>
                  <a:cubicBezTo>
                    <a:pt x="2128" y="2912"/>
                    <a:pt x="865" y="1518"/>
                    <a:pt x="0" y="0"/>
                  </a:cubicBezTo>
                  <a:lnTo>
                    <a:pt x="0" y="5378"/>
                  </a:lnTo>
                  <a:cubicBezTo>
                    <a:pt x="865" y="6895"/>
                    <a:pt x="2128" y="8289"/>
                    <a:pt x="3748" y="9490"/>
                  </a:cubicBezTo>
                  <a:lnTo>
                    <a:pt x="16582" y="18999"/>
                  </a:lnTo>
                  <a:cubicBezTo>
                    <a:pt x="18060" y="20094"/>
                    <a:pt x="19756" y="20968"/>
                    <a:pt x="21600" y="21600"/>
                  </a:cubicBezTo>
                  <a:lnTo>
                    <a:pt x="21600" y="16222"/>
                  </a:lnTo>
                  <a:cubicBezTo>
                    <a:pt x="19758" y="15591"/>
                    <a:pt x="18061" y="14716"/>
                    <a:pt x="16582" y="13622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A4F8EEAB-FB61-4B3E-A644-3DFD56958E79}"/>
                </a:ext>
              </a:extLst>
            </p:cNvPr>
            <p:cNvSpPr/>
            <p:nvPr/>
          </p:nvSpPr>
          <p:spPr>
            <a:xfrm>
              <a:off x="5026283" y="5309053"/>
              <a:ext cx="2101978" cy="44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9" y="18919"/>
                  </a:moveTo>
                  <a:cubicBezTo>
                    <a:pt x="21228" y="18658"/>
                    <a:pt x="21415" y="18383"/>
                    <a:pt x="21600" y="18090"/>
                  </a:cubicBezTo>
                  <a:lnTo>
                    <a:pt x="21600" y="417"/>
                  </a:lnTo>
                  <a:cubicBezTo>
                    <a:pt x="21415" y="710"/>
                    <a:pt x="21228" y="991"/>
                    <a:pt x="21039" y="1247"/>
                  </a:cubicBezTo>
                  <a:cubicBezTo>
                    <a:pt x="20976" y="1334"/>
                    <a:pt x="20912" y="1409"/>
                    <a:pt x="20848" y="1490"/>
                  </a:cubicBezTo>
                  <a:cubicBezTo>
                    <a:pt x="20722" y="1652"/>
                    <a:pt x="20595" y="1820"/>
                    <a:pt x="20466" y="1970"/>
                  </a:cubicBezTo>
                  <a:cubicBezTo>
                    <a:pt x="20294" y="2169"/>
                    <a:pt x="20121" y="2350"/>
                    <a:pt x="19946" y="2518"/>
                  </a:cubicBezTo>
                  <a:cubicBezTo>
                    <a:pt x="19903" y="2562"/>
                    <a:pt x="19860" y="2593"/>
                    <a:pt x="19819" y="2630"/>
                  </a:cubicBezTo>
                  <a:cubicBezTo>
                    <a:pt x="19684" y="2755"/>
                    <a:pt x="19550" y="2874"/>
                    <a:pt x="19414" y="2980"/>
                  </a:cubicBezTo>
                  <a:cubicBezTo>
                    <a:pt x="19351" y="3029"/>
                    <a:pt x="19289" y="3073"/>
                    <a:pt x="19226" y="3117"/>
                  </a:cubicBezTo>
                  <a:cubicBezTo>
                    <a:pt x="19106" y="3204"/>
                    <a:pt x="18986" y="3285"/>
                    <a:pt x="18866" y="3354"/>
                  </a:cubicBezTo>
                  <a:cubicBezTo>
                    <a:pt x="18801" y="3391"/>
                    <a:pt x="18735" y="3428"/>
                    <a:pt x="18670" y="3466"/>
                  </a:cubicBezTo>
                  <a:cubicBezTo>
                    <a:pt x="18508" y="3553"/>
                    <a:pt x="18345" y="3634"/>
                    <a:pt x="18182" y="3697"/>
                  </a:cubicBezTo>
                  <a:cubicBezTo>
                    <a:pt x="18174" y="3697"/>
                    <a:pt x="18168" y="3703"/>
                    <a:pt x="18160" y="3709"/>
                  </a:cubicBezTo>
                  <a:cubicBezTo>
                    <a:pt x="17984" y="3778"/>
                    <a:pt x="17806" y="3821"/>
                    <a:pt x="17627" y="3859"/>
                  </a:cubicBezTo>
                  <a:cubicBezTo>
                    <a:pt x="17583" y="3865"/>
                    <a:pt x="17539" y="3877"/>
                    <a:pt x="17496" y="3884"/>
                  </a:cubicBezTo>
                  <a:cubicBezTo>
                    <a:pt x="17317" y="3915"/>
                    <a:pt x="17137" y="3933"/>
                    <a:pt x="16957" y="3933"/>
                  </a:cubicBezTo>
                  <a:lnTo>
                    <a:pt x="4878" y="3933"/>
                  </a:lnTo>
                  <a:cubicBezTo>
                    <a:pt x="4757" y="3933"/>
                    <a:pt x="4637" y="3927"/>
                    <a:pt x="4517" y="3908"/>
                  </a:cubicBezTo>
                  <a:cubicBezTo>
                    <a:pt x="4491" y="3908"/>
                    <a:pt x="4465" y="3902"/>
                    <a:pt x="4440" y="3896"/>
                  </a:cubicBezTo>
                  <a:cubicBezTo>
                    <a:pt x="4265" y="3871"/>
                    <a:pt x="4091" y="3840"/>
                    <a:pt x="3918" y="3784"/>
                  </a:cubicBezTo>
                  <a:cubicBezTo>
                    <a:pt x="3915" y="3784"/>
                    <a:pt x="3911" y="3784"/>
                    <a:pt x="3909" y="3777"/>
                  </a:cubicBezTo>
                  <a:cubicBezTo>
                    <a:pt x="3736" y="3728"/>
                    <a:pt x="3564" y="3659"/>
                    <a:pt x="3393" y="3578"/>
                  </a:cubicBezTo>
                  <a:cubicBezTo>
                    <a:pt x="3372" y="3566"/>
                    <a:pt x="3351" y="3559"/>
                    <a:pt x="3332" y="3553"/>
                  </a:cubicBezTo>
                  <a:cubicBezTo>
                    <a:pt x="3167" y="3472"/>
                    <a:pt x="3004" y="3379"/>
                    <a:pt x="2841" y="3273"/>
                  </a:cubicBezTo>
                  <a:cubicBezTo>
                    <a:pt x="2814" y="3254"/>
                    <a:pt x="2785" y="3235"/>
                    <a:pt x="2758" y="3217"/>
                  </a:cubicBezTo>
                  <a:cubicBezTo>
                    <a:pt x="2597" y="3111"/>
                    <a:pt x="2439" y="2992"/>
                    <a:pt x="2281" y="2855"/>
                  </a:cubicBezTo>
                  <a:cubicBezTo>
                    <a:pt x="2255" y="2830"/>
                    <a:pt x="2229" y="2811"/>
                    <a:pt x="2203" y="2786"/>
                  </a:cubicBezTo>
                  <a:cubicBezTo>
                    <a:pt x="2032" y="2637"/>
                    <a:pt x="1864" y="2481"/>
                    <a:pt x="1695" y="2306"/>
                  </a:cubicBezTo>
                  <a:cubicBezTo>
                    <a:pt x="1673" y="2281"/>
                    <a:pt x="1650" y="2257"/>
                    <a:pt x="1627" y="2232"/>
                  </a:cubicBezTo>
                  <a:cubicBezTo>
                    <a:pt x="1456" y="2051"/>
                    <a:pt x="1287" y="1858"/>
                    <a:pt x="1120" y="1646"/>
                  </a:cubicBezTo>
                  <a:cubicBezTo>
                    <a:pt x="1101" y="1621"/>
                    <a:pt x="1085" y="1602"/>
                    <a:pt x="1066" y="1577"/>
                  </a:cubicBezTo>
                  <a:cubicBezTo>
                    <a:pt x="894" y="1359"/>
                    <a:pt x="723" y="1128"/>
                    <a:pt x="553" y="879"/>
                  </a:cubicBezTo>
                  <a:cubicBezTo>
                    <a:pt x="543" y="860"/>
                    <a:pt x="532" y="848"/>
                    <a:pt x="522" y="829"/>
                  </a:cubicBezTo>
                  <a:cubicBezTo>
                    <a:pt x="346" y="567"/>
                    <a:pt x="172" y="293"/>
                    <a:pt x="0" y="0"/>
                  </a:cubicBezTo>
                  <a:lnTo>
                    <a:pt x="0" y="17673"/>
                  </a:lnTo>
                  <a:cubicBezTo>
                    <a:pt x="172" y="17966"/>
                    <a:pt x="347" y="18240"/>
                    <a:pt x="522" y="18502"/>
                  </a:cubicBezTo>
                  <a:cubicBezTo>
                    <a:pt x="532" y="18521"/>
                    <a:pt x="543" y="18533"/>
                    <a:pt x="553" y="18552"/>
                  </a:cubicBezTo>
                  <a:cubicBezTo>
                    <a:pt x="723" y="18801"/>
                    <a:pt x="893" y="19032"/>
                    <a:pt x="1065" y="19250"/>
                  </a:cubicBezTo>
                  <a:cubicBezTo>
                    <a:pt x="1083" y="19275"/>
                    <a:pt x="1100" y="19294"/>
                    <a:pt x="1118" y="19318"/>
                  </a:cubicBezTo>
                  <a:cubicBezTo>
                    <a:pt x="1285" y="19530"/>
                    <a:pt x="1455" y="19724"/>
                    <a:pt x="1626" y="19904"/>
                  </a:cubicBezTo>
                  <a:cubicBezTo>
                    <a:pt x="1648" y="19929"/>
                    <a:pt x="1672" y="19954"/>
                    <a:pt x="1694" y="19979"/>
                  </a:cubicBezTo>
                  <a:cubicBezTo>
                    <a:pt x="1862" y="20154"/>
                    <a:pt x="2031" y="20310"/>
                    <a:pt x="2202" y="20459"/>
                  </a:cubicBezTo>
                  <a:cubicBezTo>
                    <a:pt x="2216" y="20472"/>
                    <a:pt x="2230" y="20490"/>
                    <a:pt x="2245" y="20503"/>
                  </a:cubicBezTo>
                  <a:cubicBezTo>
                    <a:pt x="2256" y="20515"/>
                    <a:pt x="2269" y="20522"/>
                    <a:pt x="2281" y="20528"/>
                  </a:cubicBezTo>
                  <a:cubicBezTo>
                    <a:pt x="2439" y="20659"/>
                    <a:pt x="2598" y="20777"/>
                    <a:pt x="2758" y="20883"/>
                  </a:cubicBezTo>
                  <a:cubicBezTo>
                    <a:pt x="2786" y="20902"/>
                    <a:pt x="2814" y="20921"/>
                    <a:pt x="2842" y="20939"/>
                  </a:cubicBezTo>
                  <a:cubicBezTo>
                    <a:pt x="3004" y="21045"/>
                    <a:pt x="3167" y="21139"/>
                    <a:pt x="3332" y="21220"/>
                  </a:cubicBezTo>
                  <a:cubicBezTo>
                    <a:pt x="3353" y="21232"/>
                    <a:pt x="3374" y="21238"/>
                    <a:pt x="3394" y="21245"/>
                  </a:cubicBezTo>
                  <a:cubicBezTo>
                    <a:pt x="3565" y="21326"/>
                    <a:pt x="3736" y="21394"/>
                    <a:pt x="3909" y="21444"/>
                  </a:cubicBezTo>
                  <a:cubicBezTo>
                    <a:pt x="3913" y="21444"/>
                    <a:pt x="3915" y="21444"/>
                    <a:pt x="3919" y="21450"/>
                  </a:cubicBezTo>
                  <a:cubicBezTo>
                    <a:pt x="4093" y="21500"/>
                    <a:pt x="4266" y="21538"/>
                    <a:pt x="4441" y="21563"/>
                  </a:cubicBezTo>
                  <a:cubicBezTo>
                    <a:pt x="4457" y="21563"/>
                    <a:pt x="4471" y="21569"/>
                    <a:pt x="4487" y="21575"/>
                  </a:cubicBezTo>
                  <a:cubicBezTo>
                    <a:pt x="4497" y="21575"/>
                    <a:pt x="4508" y="21575"/>
                    <a:pt x="4519" y="21575"/>
                  </a:cubicBezTo>
                  <a:cubicBezTo>
                    <a:pt x="4639" y="21588"/>
                    <a:pt x="4761" y="21600"/>
                    <a:pt x="4881" y="21600"/>
                  </a:cubicBezTo>
                  <a:lnTo>
                    <a:pt x="16959" y="21600"/>
                  </a:lnTo>
                  <a:cubicBezTo>
                    <a:pt x="17139" y="21600"/>
                    <a:pt x="17319" y="21581"/>
                    <a:pt x="17498" y="21550"/>
                  </a:cubicBezTo>
                  <a:cubicBezTo>
                    <a:pt x="17543" y="21544"/>
                    <a:pt x="17587" y="21538"/>
                    <a:pt x="17630" y="21525"/>
                  </a:cubicBezTo>
                  <a:cubicBezTo>
                    <a:pt x="17808" y="21488"/>
                    <a:pt x="17985" y="21444"/>
                    <a:pt x="18162" y="21376"/>
                  </a:cubicBezTo>
                  <a:cubicBezTo>
                    <a:pt x="18170" y="21376"/>
                    <a:pt x="18177" y="21369"/>
                    <a:pt x="18185" y="21363"/>
                  </a:cubicBezTo>
                  <a:cubicBezTo>
                    <a:pt x="18307" y="21320"/>
                    <a:pt x="18429" y="21263"/>
                    <a:pt x="18550" y="21201"/>
                  </a:cubicBezTo>
                  <a:cubicBezTo>
                    <a:pt x="18592" y="21182"/>
                    <a:pt x="18632" y="21151"/>
                    <a:pt x="18673" y="21132"/>
                  </a:cubicBezTo>
                  <a:cubicBezTo>
                    <a:pt x="18738" y="21095"/>
                    <a:pt x="18803" y="21058"/>
                    <a:pt x="18869" y="21020"/>
                  </a:cubicBezTo>
                  <a:cubicBezTo>
                    <a:pt x="18989" y="20945"/>
                    <a:pt x="19110" y="20864"/>
                    <a:pt x="19229" y="20783"/>
                  </a:cubicBezTo>
                  <a:cubicBezTo>
                    <a:pt x="19291" y="20740"/>
                    <a:pt x="19354" y="20696"/>
                    <a:pt x="19417" y="20646"/>
                  </a:cubicBezTo>
                  <a:cubicBezTo>
                    <a:pt x="19552" y="20540"/>
                    <a:pt x="19687" y="20422"/>
                    <a:pt x="19821" y="20297"/>
                  </a:cubicBezTo>
                  <a:cubicBezTo>
                    <a:pt x="19864" y="20260"/>
                    <a:pt x="19907" y="20222"/>
                    <a:pt x="19950" y="20179"/>
                  </a:cubicBezTo>
                  <a:cubicBezTo>
                    <a:pt x="20116" y="20017"/>
                    <a:pt x="20281" y="19848"/>
                    <a:pt x="20445" y="19661"/>
                  </a:cubicBezTo>
                  <a:cubicBezTo>
                    <a:pt x="20453" y="19649"/>
                    <a:pt x="20462" y="19643"/>
                    <a:pt x="20470" y="19630"/>
                  </a:cubicBezTo>
                  <a:cubicBezTo>
                    <a:pt x="20598" y="19480"/>
                    <a:pt x="20724" y="19318"/>
                    <a:pt x="20852" y="19150"/>
                  </a:cubicBezTo>
                  <a:cubicBezTo>
                    <a:pt x="20912" y="19075"/>
                    <a:pt x="20976" y="19007"/>
                    <a:pt x="21039" y="18919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5E9419FD-09F8-4D8B-A773-3BB30B0EC041}"/>
                </a:ext>
              </a:extLst>
            </p:cNvPr>
            <p:cNvSpPr/>
            <p:nvPr/>
          </p:nvSpPr>
          <p:spPr>
            <a:xfrm>
              <a:off x="7128261" y="4239829"/>
              <a:ext cx="1412749" cy="14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6" y="6010"/>
                  </a:moveTo>
                  <a:cubicBezTo>
                    <a:pt x="21245" y="5968"/>
                    <a:pt x="21274" y="5924"/>
                    <a:pt x="21301" y="5881"/>
                  </a:cubicBezTo>
                  <a:cubicBezTo>
                    <a:pt x="21404" y="5724"/>
                    <a:pt x="21505" y="5566"/>
                    <a:pt x="21600" y="5406"/>
                  </a:cubicBezTo>
                  <a:lnTo>
                    <a:pt x="21600" y="0"/>
                  </a:lnTo>
                  <a:cubicBezTo>
                    <a:pt x="21505" y="160"/>
                    <a:pt x="21404" y="318"/>
                    <a:pt x="21301" y="475"/>
                  </a:cubicBezTo>
                  <a:cubicBezTo>
                    <a:pt x="21272" y="519"/>
                    <a:pt x="21245" y="561"/>
                    <a:pt x="21216" y="603"/>
                  </a:cubicBezTo>
                  <a:cubicBezTo>
                    <a:pt x="21128" y="732"/>
                    <a:pt x="21037" y="860"/>
                    <a:pt x="20944" y="988"/>
                  </a:cubicBezTo>
                  <a:cubicBezTo>
                    <a:pt x="20922" y="1016"/>
                    <a:pt x="20901" y="1047"/>
                    <a:pt x="20880" y="1075"/>
                  </a:cubicBezTo>
                  <a:cubicBezTo>
                    <a:pt x="20769" y="1222"/>
                    <a:pt x="20654" y="1369"/>
                    <a:pt x="20536" y="1512"/>
                  </a:cubicBezTo>
                  <a:cubicBezTo>
                    <a:pt x="20452" y="1615"/>
                    <a:pt x="20363" y="1716"/>
                    <a:pt x="20276" y="1817"/>
                  </a:cubicBezTo>
                  <a:cubicBezTo>
                    <a:pt x="20216" y="1886"/>
                    <a:pt x="20157" y="1956"/>
                    <a:pt x="20093" y="2025"/>
                  </a:cubicBezTo>
                  <a:cubicBezTo>
                    <a:pt x="19994" y="2134"/>
                    <a:pt x="19891" y="2239"/>
                    <a:pt x="19788" y="2345"/>
                  </a:cubicBezTo>
                  <a:cubicBezTo>
                    <a:pt x="19730" y="2404"/>
                    <a:pt x="19676" y="2465"/>
                    <a:pt x="19618" y="2523"/>
                  </a:cubicBezTo>
                  <a:cubicBezTo>
                    <a:pt x="19482" y="2658"/>
                    <a:pt x="19342" y="2790"/>
                    <a:pt x="19198" y="2921"/>
                  </a:cubicBezTo>
                  <a:cubicBezTo>
                    <a:pt x="19167" y="2950"/>
                    <a:pt x="19140" y="2978"/>
                    <a:pt x="19109" y="3007"/>
                  </a:cubicBezTo>
                  <a:cubicBezTo>
                    <a:pt x="18934" y="3165"/>
                    <a:pt x="18753" y="3322"/>
                    <a:pt x="18567" y="3474"/>
                  </a:cubicBezTo>
                  <a:cubicBezTo>
                    <a:pt x="18390" y="3619"/>
                    <a:pt x="18210" y="3762"/>
                    <a:pt x="18023" y="3903"/>
                  </a:cubicBezTo>
                  <a:lnTo>
                    <a:pt x="5318" y="13462"/>
                  </a:lnTo>
                  <a:cubicBezTo>
                    <a:pt x="5142" y="13595"/>
                    <a:pt x="4961" y="13723"/>
                    <a:pt x="4779" y="13849"/>
                  </a:cubicBezTo>
                  <a:cubicBezTo>
                    <a:pt x="4722" y="13887"/>
                    <a:pt x="4666" y="13925"/>
                    <a:pt x="4610" y="13963"/>
                  </a:cubicBezTo>
                  <a:cubicBezTo>
                    <a:pt x="4478" y="14053"/>
                    <a:pt x="4346" y="14139"/>
                    <a:pt x="4210" y="14225"/>
                  </a:cubicBezTo>
                  <a:cubicBezTo>
                    <a:pt x="4148" y="14265"/>
                    <a:pt x="4085" y="14303"/>
                    <a:pt x="4021" y="14343"/>
                  </a:cubicBezTo>
                  <a:cubicBezTo>
                    <a:pt x="3874" y="14432"/>
                    <a:pt x="3726" y="14522"/>
                    <a:pt x="3575" y="14608"/>
                  </a:cubicBezTo>
                  <a:cubicBezTo>
                    <a:pt x="3528" y="14635"/>
                    <a:pt x="3483" y="14661"/>
                    <a:pt x="3437" y="14688"/>
                  </a:cubicBezTo>
                  <a:cubicBezTo>
                    <a:pt x="3241" y="14799"/>
                    <a:pt x="3043" y="14905"/>
                    <a:pt x="2841" y="15008"/>
                  </a:cubicBezTo>
                  <a:cubicBezTo>
                    <a:pt x="2794" y="15033"/>
                    <a:pt x="2746" y="15056"/>
                    <a:pt x="2697" y="15081"/>
                  </a:cubicBezTo>
                  <a:cubicBezTo>
                    <a:pt x="2540" y="15159"/>
                    <a:pt x="2383" y="15237"/>
                    <a:pt x="2223" y="15311"/>
                  </a:cubicBezTo>
                  <a:cubicBezTo>
                    <a:pt x="2155" y="15344"/>
                    <a:pt x="2085" y="15374"/>
                    <a:pt x="2017" y="15407"/>
                  </a:cubicBezTo>
                  <a:cubicBezTo>
                    <a:pt x="1868" y="15474"/>
                    <a:pt x="1718" y="15540"/>
                    <a:pt x="1567" y="15605"/>
                  </a:cubicBezTo>
                  <a:cubicBezTo>
                    <a:pt x="1503" y="15632"/>
                    <a:pt x="1437" y="15660"/>
                    <a:pt x="1373" y="15687"/>
                  </a:cubicBezTo>
                  <a:cubicBezTo>
                    <a:pt x="1221" y="15750"/>
                    <a:pt x="1066" y="15809"/>
                    <a:pt x="913" y="15868"/>
                  </a:cubicBezTo>
                  <a:cubicBezTo>
                    <a:pt x="839" y="15897"/>
                    <a:pt x="765" y="15927"/>
                    <a:pt x="689" y="15954"/>
                  </a:cubicBezTo>
                  <a:cubicBezTo>
                    <a:pt x="464" y="16038"/>
                    <a:pt x="235" y="16118"/>
                    <a:pt x="4" y="16192"/>
                  </a:cubicBezTo>
                  <a:cubicBezTo>
                    <a:pt x="2" y="16192"/>
                    <a:pt x="2" y="16192"/>
                    <a:pt x="0" y="16194"/>
                  </a:cubicBezTo>
                  <a:lnTo>
                    <a:pt x="0" y="16194"/>
                  </a:lnTo>
                  <a:lnTo>
                    <a:pt x="0" y="21600"/>
                  </a:lnTo>
                  <a:cubicBezTo>
                    <a:pt x="231" y="21524"/>
                    <a:pt x="462" y="21444"/>
                    <a:pt x="689" y="21360"/>
                  </a:cubicBezTo>
                  <a:cubicBezTo>
                    <a:pt x="763" y="21333"/>
                    <a:pt x="837" y="21303"/>
                    <a:pt x="911" y="21274"/>
                  </a:cubicBezTo>
                  <a:cubicBezTo>
                    <a:pt x="1033" y="21226"/>
                    <a:pt x="1157" y="21181"/>
                    <a:pt x="1280" y="21131"/>
                  </a:cubicBezTo>
                  <a:cubicBezTo>
                    <a:pt x="1311" y="21118"/>
                    <a:pt x="1340" y="21104"/>
                    <a:pt x="1371" y="21093"/>
                  </a:cubicBezTo>
                  <a:cubicBezTo>
                    <a:pt x="1437" y="21066"/>
                    <a:pt x="1501" y="21038"/>
                    <a:pt x="1567" y="21011"/>
                  </a:cubicBezTo>
                  <a:cubicBezTo>
                    <a:pt x="1718" y="20946"/>
                    <a:pt x="1868" y="20881"/>
                    <a:pt x="2016" y="20814"/>
                  </a:cubicBezTo>
                  <a:cubicBezTo>
                    <a:pt x="2084" y="20784"/>
                    <a:pt x="2153" y="20751"/>
                    <a:pt x="2221" y="20719"/>
                  </a:cubicBezTo>
                  <a:cubicBezTo>
                    <a:pt x="2381" y="20645"/>
                    <a:pt x="2538" y="20567"/>
                    <a:pt x="2695" y="20488"/>
                  </a:cubicBezTo>
                  <a:cubicBezTo>
                    <a:pt x="2744" y="20464"/>
                    <a:pt x="2792" y="20441"/>
                    <a:pt x="2839" y="20416"/>
                  </a:cubicBezTo>
                  <a:cubicBezTo>
                    <a:pt x="3039" y="20313"/>
                    <a:pt x="3239" y="20206"/>
                    <a:pt x="3433" y="20096"/>
                  </a:cubicBezTo>
                  <a:cubicBezTo>
                    <a:pt x="3480" y="20069"/>
                    <a:pt x="3524" y="20042"/>
                    <a:pt x="3571" y="20015"/>
                  </a:cubicBezTo>
                  <a:cubicBezTo>
                    <a:pt x="3720" y="19930"/>
                    <a:pt x="3870" y="19842"/>
                    <a:pt x="4016" y="19750"/>
                  </a:cubicBezTo>
                  <a:cubicBezTo>
                    <a:pt x="4080" y="19712"/>
                    <a:pt x="4142" y="19672"/>
                    <a:pt x="4204" y="19632"/>
                  </a:cubicBezTo>
                  <a:cubicBezTo>
                    <a:pt x="4338" y="19546"/>
                    <a:pt x="4472" y="19461"/>
                    <a:pt x="4604" y="19371"/>
                  </a:cubicBezTo>
                  <a:cubicBezTo>
                    <a:pt x="4660" y="19333"/>
                    <a:pt x="4717" y="19295"/>
                    <a:pt x="4773" y="19257"/>
                  </a:cubicBezTo>
                  <a:cubicBezTo>
                    <a:pt x="4955" y="19131"/>
                    <a:pt x="5136" y="19001"/>
                    <a:pt x="5313" y="18869"/>
                  </a:cubicBezTo>
                  <a:lnTo>
                    <a:pt x="18018" y="9311"/>
                  </a:lnTo>
                  <a:cubicBezTo>
                    <a:pt x="18200" y="9174"/>
                    <a:pt x="18379" y="9034"/>
                    <a:pt x="18552" y="8891"/>
                  </a:cubicBezTo>
                  <a:cubicBezTo>
                    <a:pt x="18555" y="8887"/>
                    <a:pt x="18559" y="8886"/>
                    <a:pt x="18563" y="8882"/>
                  </a:cubicBezTo>
                  <a:cubicBezTo>
                    <a:pt x="18750" y="8729"/>
                    <a:pt x="18930" y="8573"/>
                    <a:pt x="19105" y="8415"/>
                  </a:cubicBezTo>
                  <a:cubicBezTo>
                    <a:pt x="19136" y="8386"/>
                    <a:pt x="19163" y="8357"/>
                    <a:pt x="19194" y="8329"/>
                  </a:cubicBezTo>
                  <a:cubicBezTo>
                    <a:pt x="19338" y="8197"/>
                    <a:pt x="19478" y="8066"/>
                    <a:pt x="19614" y="7930"/>
                  </a:cubicBezTo>
                  <a:cubicBezTo>
                    <a:pt x="19672" y="7871"/>
                    <a:pt x="19726" y="7812"/>
                    <a:pt x="19785" y="7753"/>
                  </a:cubicBezTo>
                  <a:cubicBezTo>
                    <a:pt x="19887" y="7646"/>
                    <a:pt x="19990" y="7541"/>
                    <a:pt x="20089" y="7433"/>
                  </a:cubicBezTo>
                  <a:cubicBezTo>
                    <a:pt x="20152" y="7364"/>
                    <a:pt x="20210" y="7293"/>
                    <a:pt x="20272" y="7223"/>
                  </a:cubicBezTo>
                  <a:cubicBezTo>
                    <a:pt x="20359" y="7122"/>
                    <a:pt x="20449" y="7021"/>
                    <a:pt x="20532" y="6920"/>
                  </a:cubicBezTo>
                  <a:cubicBezTo>
                    <a:pt x="20544" y="6904"/>
                    <a:pt x="20559" y="6889"/>
                    <a:pt x="20571" y="6874"/>
                  </a:cubicBezTo>
                  <a:cubicBezTo>
                    <a:pt x="20676" y="6744"/>
                    <a:pt x="20777" y="6615"/>
                    <a:pt x="20876" y="6481"/>
                  </a:cubicBezTo>
                  <a:cubicBezTo>
                    <a:pt x="20897" y="6453"/>
                    <a:pt x="20918" y="6422"/>
                    <a:pt x="20940" y="6393"/>
                  </a:cubicBezTo>
                  <a:cubicBezTo>
                    <a:pt x="21037" y="6268"/>
                    <a:pt x="21128" y="6140"/>
                    <a:pt x="21216" y="601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3000">
                <a:solidFill>
                  <a:srgbClr val="FFFFFF"/>
                </a:solidFill>
              </a:endParaRPr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27F4504-348B-ECE0-9035-627C46298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889" y="3422302"/>
            <a:ext cx="609653" cy="7559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F94610C-FB7D-8AE5-38BF-AB31F1D45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50" y="3197128"/>
            <a:ext cx="609653" cy="73895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B8B470A-BAAD-DC69-0620-EBE496145DF7}"/>
              </a:ext>
            </a:extLst>
          </p:cNvPr>
          <p:cNvSpPr txBox="1"/>
          <p:nvPr/>
        </p:nvSpPr>
        <p:spPr>
          <a:xfrm>
            <a:off x="4421347" y="3333736"/>
            <a:ext cx="24281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 граждане, в том числе и граждане, проживающие на территории, за которой не закреплена указанная образовательная организация. </a:t>
            </a:r>
            <a:endParaRPr lang="ru-RU" b="1" dirty="0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54E3F9-81AA-B94F-1539-1F97A412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66" y="1803363"/>
            <a:ext cx="701101" cy="85961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F940F24-C326-7162-91D4-741CB0C6C561}"/>
              </a:ext>
            </a:extLst>
          </p:cNvPr>
          <p:cNvSpPr txBox="1"/>
          <p:nvPr/>
        </p:nvSpPr>
        <p:spPr>
          <a:xfrm>
            <a:off x="4601521" y="3780370"/>
            <a:ext cx="61239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июля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F604FE-0FA9-3E01-5A58-DAF7200053D1}"/>
              </a:ext>
            </a:extLst>
          </p:cNvPr>
          <p:cNvSpPr txBox="1"/>
          <p:nvPr/>
        </p:nvSpPr>
        <p:spPr>
          <a:xfrm>
            <a:off x="162373" y="2429118"/>
            <a:ext cx="2871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3E78"/>
                </a:solidFill>
              </a:rPr>
              <a:t>Образовательные организации на своих информационном стенде и официальном сайте в сети Интернет размещают информацию о наличии свободных мест в первых классах для приема детей, не проживающих на закрепленной территории.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4295166-C3D4-F692-808D-2F68BAEB9A39}"/>
              </a:ext>
            </a:extLst>
          </p:cNvPr>
          <p:cNvSpPr txBox="1"/>
          <p:nvPr/>
        </p:nvSpPr>
        <p:spPr>
          <a:xfrm>
            <a:off x="8500249" y="2341039"/>
            <a:ext cx="26370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3E78"/>
                </a:solidFill>
              </a:rPr>
              <a:t>Образовательные организации начинают принимать заявления от всех граждан, в том числе и от граждан, проживающих на территории, за которой не закреплена указанная образовательная организация.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AF08B5-4FA4-B9C1-9813-9E03C7C94B76}"/>
              </a:ext>
            </a:extLst>
          </p:cNvPr>
          <p:cNvSpPr txBox="1"/>
          <p:nvPr/>
        </p:nvSpPr>
        <p:spPr>
          <a:xfrm>
            <a:off x="587879" y="5959578"/>
            <a:ext cx="10971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3E78"/>
                </a:solidFill>
              </a:rPr>
              <a:t>В приеме в государственную или муниципальную образовательную организацию может быть отказано только по причине отсутствия в ней свободных мест.</a:t>
            </a:r>
          </a:p>
        </p:txBody>
      </p:sp>
    </p:spTree>
    <p:extLst>
      <p:ext uri="{BB962C8B-B14F-4D97-AF65-F5344CB8AC3E}">
        <p14:creationId xmlns:p14="http://schemas.microsoft.com/office/powerpoint/2010/main" val="22346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387578-9E87-479D-76A0-F39DC6BC2DFB}"/>
              </a:ext>
            </a:extLst>
          </p:cNvPr>
          <p:cNvSpPr/>
          <p:nvPr/>
        </p:nvSpPr>
        <p:spPr>
          <a:xfrm>
            <a:off x="0" y="-1632"/>
            <a:ext cx="12192000" cy="118250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УСЛОВИЯ ДЛЯ ЗАЧИСЛЕНИЯ ПЕРВОКЛАСНИКА В ШКОЛУ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7B2E8-D737-DF67-0981-310EAD30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C5EA2C-252D-5346-1A4C-AEEF9741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56" y="1827202"/>
            <a:ext cx="7535309" cy="45795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8C9A91-35FE-B06B-25C6-8898EB2C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64" y="3281968"/>
            <a:ext cx="695004" cy="69500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D36310BF-605D-4E26-399B-2719876D428D}"/>
              </a:ext>
            </a:extLst>
          </p:cNvPr>
          <p:cNvSpPr/>
          <p:nvPr/>
        </p:nvSpPr>
        <p:spPr>
          <a:xfrm>
            <a:off x="7435568" y="2216746"/>
            <a:ext cx="2020824" cy="18675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1FFCE9-CEC1-9E35-0C75-A7FE4C02D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338" y="2636451"/>
            <a:ext cx="1072989" cy="792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91CE06-D824-320F-0043-A15A6DDEB836}"/>
              </a:ext>
            </a:extLst>
          </p:cNvPr>
          <p:cNvSpPr txBox="1"/>
          <p:nvPr/>
        </p:nvSpPr>
        <p:spPr>
          <a:xfrm>
            <a:off x="-617573" y="1191599"/>
            <a:ext cx="11190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Федеральным законом «Об образовании в Российской Федерации»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определены границы приёма детей в 1 класс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DD1F5-07E0-29C9-6CE1-8006C91FE63E}"/>
              </a:ext>
            </a:extLst>
          </p:cNvPr>
          <p:cNvSpPr txBox="1"/>
          <p:nvPr/>
        </p:nvSpPr>
        <p:spPr>
          <a:xfrm>
            <a:off x="38505" y="2488435"/>
            <a:ext cx="25385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Минимальным возрастом для начала учёбы считается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6,5 лет.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AB24B-E2BD-BB60-7E52-806D4FD5F577}"/>
              </a:ext>
            </a:extLst>
          </p:cNvPr>
          <p:cNvSpPr txBox="1"/>
          <p:nvPr/>
        </p:nvSpPr>
        <p:spPr>
          <a:xfrm>
            <a:off x="9224010" y="4175355"/>
            <a:ext cx="2698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Максимальным возрастом для начала учёбы считается 8 лет.</a:t>
            </a:r>
          </a:p>
        </p:txBody>
      </p:sp>
    </p:spTree>
    <p:extLst>
      <p:ext uri="{BB962C8B-B14F-4D97-AF65-F5344CB8AC3E}">
        <p14:creationId xmlns:p14="http://schemas.microsoft.com/office/powerpoint/2010/main" val="75481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07EAC8-2F26-3589-8082-F22499A441FB}"/>
              </a:ext>
            </a:extLst>
          </p:cNvPr>
          <p:cNvSpPr/>
          <p:nvPr/>
        </p:nvSpPr>
        <p:spPr>
          <a:xfrm>
            <a:off x="0" y="-1632"/>
            <a:ext cx="12192000" cy="118250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СПОСОБЫ ПОДАЧИ ЗАЯВЛЕНИЯ </a:t>
            </a:r>
          </a:p>
          <a:p>
            <a:pPr algn="ctr"/>
            <a:r>
              <a:rPr lang="ru-RU" sz="3600" b="1" dirty="0"/>
              <a:t>НА ЗАЧИСЛЕНИЕ РЕБЁНКА В ПЕРВЫЙ КЛАСС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E5014-C995-069A-602E-D5CC858C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352"/>
            <a:ext cx="12192000" cy="231648"/>
          </a:xfrm>
          <a:prstGeom prst="rect">
            <a:avLst/>
          </a:prstGeom>
        </p:spPr>
      </p:pic>
      <p:grpSp>
        <p:nvGrpSpPr>
          <p:cNvPr id="14" name="Group 76">
            <a:extLst>
              <a:ext uri="{FF2B5EF4-FFF2-40B4-BE49-F238E27FC236}">
                <a16:creationId xmlns:a16="http://schemas.microsoft.com/office/drawing/2014/main" id="{576E4604-7CD0-4C78-99A2-06FF367866C6}"/>
              </a:ext>
            </a:extLst>
          </p:cNvPr>
          <p:cNvGrpSpPr/>
          <p:nvPr/>
        </p:nvGrpSpPr>
        <p:grpSpPr>
          <a:xfrm>
            <a:off x="2607832" y="3158736"/>
            <a:ext cx="6592824" cy="3200398"/>
            <a:chOff x="1892848" y="1775316"/>
            <a:chExt cx="7143112" cy="3200398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3943D115-C5C1-4B82-8F41-F2B0EC280EF2}"/>
                </a:ext>
              </a:extLst>
            </p:cNvPr>
            <p:cNvSpPr/>
            <p:nvPr/>
          </p:nvSpPr>
          <p:spPr>
            <a:xfrm>
              <a:off x="5417723" y="1775316"/>
              <a:ext cx="1949180" cy="158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06" y="13815"/>
                  </a:moveTo>
                  <a:lnTo>
                    <a:pt x="20656" y="13815"/>
                  </a:lnTo>
                  <a:lnTo>
                    <a:pt x="21600" y="10768"/>
                  </a:lnTo>
                  <a:lnTo>
                    <a:pt x="19311" y="10784"/>
                  </a:lnTo>
                  <a:lnTo>
                    <a:pt x="19311" y="10784"/>
                  </a:lnTo>
                  <a:cubicBezTo>
                    <a:pt x="19311" y="10784"/>
                    <a:pt x="19311" y="10784"/>
                    <a:pt x="19311" y="10784"/>
                  </a:cubicBezTo>
                  <a:lnTo>
                    <a:pt x="21600" y="10768"/>
                  </a:lnTo>
                  <a:lnTo>
                    <a:pt x="20617" y="7673"/>
                  </a:lnTo>
                  <a:lnTo>
                    <a:pt x="18328" y="7689"/>
                  </a:lnTo>
                  <a:cubicBezTo>
                    <a:pt x="17965" y="7035"/>
                    <a:pt x="17526" y="6413"/>
                    <a:pt x="17008" y="5823"/>
                  </a:cubicBezTo>
                  <a:lnTo>
                    <a:pt x="17655" y="3765"/>
                  </a:lnTo>
                  <a:lnTo>
                    <a:pt x="16517" y="5296"/>
                  </a:lnTo>
                  <a:lnTo>
                    <a:pt x="16517" y="5296"/>
                  </a:lnTo>
                  <a:cubicBezTo>
                    <a:pt x="16517" y="5296"/>
                    <a:pt x="16517" y="5296"/>
                    <a:pt x="16517" y="5296"/>
                  </a:cubicBezTo>
                  <a:lnTo>
                    <a:pt x="17655" y="3765"/>
                  </a:lnTo>
                  <a:lnTo>
                    <a:pt x="14641" y="1579"/>
                  </a:lnTo>
                  <a:lnTo>
                    <a:pt x="13503" y="3127"/>
                  </a:lnTo>
                  <a:cubicBezTo>
                    <a:pt x="12598" y="2664"/>
                    <a:pt x="11628" y="2329"/>
                    <a:pt x="10658" y="2154"/>
                  </a:cubicBezTo>
                  <a:lnTo>
                    <a:pt x="9972" y="0"/>
                  </a:lnTo>
                  <a:lnTo>
                    <a:pt x="6687" y="16"/>
                  </a:lnTo>
                  <a:lnTo>
                    <a:pt x="7372" y="2170"/>
                  </a:lnTo>
                  <a:lnTo>
                    <a:pt x="7372" y="2170"/>
                  </a:lnTo>
                  <a:lnTo>
                    <a:pt x="7372" y="2170"/>
                  </a:lnTo>
                  <a:lnTo>
                    <a:pt x="6687" y="16"/>
                  </a:lnTo>
                  <a:lnTo>
                    <a:pt x="5833" y="2744"/>
                  </a:lnTo>
                  <a:cubicBezTo>
                    <a:pt x="5588" y="2871"/>
                    <a:pt x="5368" y="3015"/>
                    <a:pt x="5148" y="3175"/>
                  </a:cubicBezTo>
                  <a:lnTo>
                    <a:pt x="3040" y="1659"/>
                  </a:lnTo>
                  <a:lnTo>
                    <a:pt x="1410" y="3861"/>
                  </a:lnTo>
                  <a:lnTo>
                    <a:pt x="2677" y="4770"/>
                  </a:lnTo>
                  <a:lnTo>
                    <a:pt x="1410" y="3861"/>
                  </a:lnTo>
                  <a:lnTo>
                    <a:pt x="466" y="6908"/>
                  </a:lnTo>
                  <a:lnTo>
                    <a:pt x="1681" y="7785"/>
                  </a:lnTo>
                  <a:lnTo>
                    <a:pt x="944" y="7785"/>
                  </a:lnTo>
                  <a:lnTo>
                    <a:pt x="944" y="7785"/>
                  </a:lnTo>
                  <a:lnTo>
                    <a:pt x="0" y="10832"/>
                  </a:lnTo>
                  <a:lnTo>
                    <a:pt x="983" y="13927"/>
                  </a:lnTo>
                  <a:lnTo>
                    <a:pt x="3272" y="13911"/>
                  </a:lnTo>
                  <a:cubicBezTo>
                    <a:pt x="3635" y="14565"/>
                    <a:pt x="4074" y="15187"/>
                    <a:pt x="4592" y="15777"/>
                  </a:cubicBezTo>
                  <a:lnTo>
                    <a:pt x="3945" y="17835"/>
                  </a:lnTo>
                  <a:lnTo>
                    <a:pt x="6959" y="20021"/>
                  </a:lnTo>
                  <a:lnTo>
                    <a:pt x="8097" y="18473"/>
                  </a:lnTo>
                  <a:cubicBezTo>
                    <a:pt x="9002" y="18936"/>
                    <a:pt x="9972" y="19271"/>
                    <a:pt x="10942" y="19446"/>
                  </a:cubicBezTo>
                  <a:lnTo>
                    <a:pt x="11705" y="21600"/>
                  </a:lnTo>
                  <a:lnTo>
                    <a:pt x="14900" y="21584"/>
                  </a:lnTo>
                  <a:lnTo>
                    <a:pt x="15754" y="18856"/>
                  </a:lnTo>
                  <a:cubicBezTo>
                    <a:pt x="16000" y="18729"/>
                    <a:pt x="16220" y="18585"/>
                    <a:pt x="16426" y="18425"/>
                  </a:cubicBezTo>
                  <a:lnTo>
                    <a:pt x="18535" y="19941"/>
                  </a:lnTo>
                  <a:lnTo>
                    <a:pt x="20164" y="17739"/>
                  </a:lnTo>
                  <a:lnTo>
                    <a:pt x="21109" y="14692"/>
                  </a:lnTo>
                  <a:lnTo>
                    <a:pt x="21109" y="14692"/>
                  </a:lnTo>
                  <a:lnTo>
                    <a:pt x="19906" y="13815"/>
                  </a:lnTo>
                  <a:close/>
                  <a:moveTo>
                    <a:pt x="6596" y="9300"/>
                  </a:moveTo>
                  <a:cubicBezTo>
                    <a:pt x="6532" y="9109"/>
                    <a:pt x="6493" y="8918"/>
                    <a:pt x="6454" y="8742"/>
                  </a:cubicBezTo>
                  <a:cubicBezTo>
                    <a:pt x="7062" y="8216"/>
                    <a:pt x="7903" y="7897"/>
                    <a:pt x="8925" y="7881"/>
                  </a:cubicBezTo>
                  <a:cubicBezTo>
                    <a:pt x="11511" y="7865"/>
                    <a:pt x="14253" y="9843"/>
                    <a:pt x="15030" y="12284"/>
                  </a:cubicBezTo>
                  <a:cubicBezTo>
                    <a:pt x="15094" y="12475"/>
                    <a:pt x="15133" y="12666"/>
                    <a:pt x="15172" y="12842"/>
                  </a:cubicBezTo>
                  <a:cubicBezTo>
                    <a:pt x="14564" y="13368"/>
                    <a:pt x="13723" y="13687"/>
                    <a:pt x="12688" y="13703"/>
                  </a:cubicBezTo>
                  <a:cubicBezTo>
                    <a:pt x="10102" y="13719"/>
                    <a:pt x="7372" y="11741"/>
                    <a:pt x="6596" y="930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1950A755-1DA2-4CE1-A94C-ABAC0F1366C4}"/>
                </a:ext>
              </a:extLst>
            </p:cNvPr>
            <p:cNvSpPr/>
            <p:nvPr/>
          </p:nvSpPr>
          <p:spPr>
            <a:xfrm>
              <a:off x="7612014" y="2907477"/>
              <a:ext cx="1423946" cy="1203360"/>
            </a:xfrm>
            <a:custGeom>
              <a:avLst/>
              <a:gdLst>
                <a:gd name="connsiteX0" fmla="*/ 377016 w 1423946"/>
                <a:gd name="connsiteY0" fmla="*/ 801850 h 1203360"/>
                <a:gd name="connsiteX1" fmla="*/ 376830 w 1423946"/>
                <a:gd name="connsiteY1" fmla="*/ 802336 h 1203360"/>
                <a:gd name="connsiteX2" fmla="*/ 538065 w 1423946"/>
                <a:gd name="connsiteY2" fmla="*/ 896399 h 1203360"/>
                <a:gd name="connsiteX3" fmla="*/ 538067 w 1423946"/>
                <a:gd name="connsiteY3" fmla="*/ 896392 h 1203360"/>
                <a:gd name="connsiteX4" fmla="*/ 576567 w 1423946"/>
                <a:gd name="connsiteY4" fmla="*/ 478559 h 1203360"/>
                <a:gd name="connsiteX5" fmla="*/ 452828 w 1423946"/>
                <a:gd name="connsiteY5" fmla="*/ 501902 h 1203360"/>
                <a:gd name="connsiteX6" fmla="*/ 845006 w 1423946"/>
                <a:gd name="connsiteY6" fmla="*/ 722462 h 1203360"/>
                <a:gd name="connsiteX7" fmla="*/ 968745 w 1423946"/>
                <a:gd name="connsiteY7" fmla="*/ 699119 h 1203360"/>
                <a:gd name="connsiteX8" fmla="*/ 576567 w 1423946"/>
                <a:gd name="connsiteY8" fmla="*/ 478559 h 1203360"/>
                <a:gd name="connsiteX9" fmla="*/ 669980 w 1423946"/>
                <a:gd name="connsiteY9" fmla="*/ 0 h 1203360"/>
                <a:gd name="connsiteX10" fmla="*/ 714281 w 1423946"/>
                <a:gd name="connsiteY10" fmla="*/ 114375 h 1203360"/>
                <a:gd name="connsiteX11" fmla="*/ 898734 w 1423946"/>
                <a:gd name="connsiteY11" fmla="*/ 165741 h 1203360"/>
                <a:gd name="connsiteX12" fmla="*/ 972239 w 1423946"/>
                <a:gd name="connsiteY12" fmla="*/ 84012 h 1203360"/>
                <a:gd name="connsiteX13" fmla="*/ 1168361 w 1423946"/>
                <a:gd name="connsiteY13" fmla="*/ 198443 h 1203360"/>
                <a:gd name="connsiteX14" fmla="*/ 1126302 w 1423946"/>
                <a:gd name="connsiteY14" fmla="*/ 306968 h 1203360"/>
                <a:gd name="connsiteX15" fmla="*/ 1211541 w 1423946"/>
                <a:gd name="connsiteY15" fmla="*/ 405020 h 1203360"/>
                <a:gd name="connsiteX16" fmla="*/ 1359737 w 1423946"/>
                <a:gd name="connsiteY16" fmla="*/ 403850 h 1203360"/>
                <a:gd name="connsiteX17" fmla="*/ 1423946 w 1423946"/>
                <a:gd name="connsiteY17" fmla="*/ 567251 h 1203360"/>
                <a:gd name="connsiteX18" fmla="*/ 1355122 w 1423946"/>
                <a:gd name="connsiteY18" fmla="*/ 752824 h 1203360"/>
                <a:gd name="connsiteX19" fmla="*/ 1394808 w 1423946"/>
                <a:gd name="connsiteY19" fmla="*/ 776167 h 1203360"/>
                <a:gd name="connsiteX20" fmla="*/ 1309569 w 1423946"/>
                <a:gd name="connsiteY20" fmla="*/ 999123 h 1203360"/>
                <a:gd name="connsiteX21" fmla="*/ 1204553 w 1423946"/>
                <a:gd name="connsiteY21" fmla="*/ 1115838 h 1203360"/>
                <a:gd name="connsiteX22" fmla="*/ 1067960 w 1423946"/>
                <a:gd name="connsiteY22" fmla="*/ 1035280 h 1203360"/>
                <a:gd name="connsiteX23" fmla="*/ 1036448 w 1423946"/>
                <a:gd name="connsiteY23" fmla="*/ 1052773 h 1203360"/>
                <a:gd name="connsiteX24" fmla="*/ 1023593 w 1423946"/>
                <a:gd name="connsiteY24" fmla="*/ 1058623 h 1203360"/>
                <a:gd name="connsiteX25" fmla="*/ 968745 w 1423946"/>
                <a:gd name="connsiteY25" fmla="*/ 1202190 h 1203360"/>
                <a:gd name="connsiteX26" fmla="*/ 755153 w 1423946"/>
                <a:gd name="connsiteY26" fmla="*/ 1203360 h 1203360"/>
                <a:gd name="connsiteX27" fmla="*/ 710787 w 1423946"/>
                <a:gd name="connsiteY27" fmla="*/ 1088985 h 1203360"/>
                <a:gd name="connsiteX28" fmla="*/ 526399 w 1423946"/>
                <a:gd name="connsiteY28" fmla="*/ 1037620 h 1203360"/>
                <a:gd name="connsiteX29" fmla="*/ 452894 w 1423946"/>
                <a:gd name="connsiteY29" fmla="*/ 1119348 h 1203360"/>
                <a:gd name="connsiteX30" fmla="*/ 536813 w 1423946"/>
                <a:gd name="connsiteY30" fmla="*/ 899675 h 1203360"/>
                <a:gd name="connsiteX31" fmla="*/ 452859 w 1423946"/>
                <a:gd name="connsiteY31" fmla="*/ 1119324 h 1203360"/>
                <a:gd name="connsiteX32" fmla="*/ 256779 w 1423946"/>
                <a:gd name="connsiteY32" fmla="*/ 1004933 h 1203360"/>
                <a:gd name="connsiteX33" fmla="*/ 298415 w 1423946"/>
                <a:gd name="connsiteY33" fmla="*/ 896003 h 1203360"/>
                <a:gd name="connsiteX34" fmla="*/ 280109 w 1423946"/>
                <a:gd name="connsiteY34" fmla="*/ 878899 h 1203360"/>
                <a:gd name="connsiteX35" fmla="*/ 212406 w 1423946"/>
                <a:gd name="connsiteY35" fmla="*/ 797170 h 1203360"/>
                <a:gd name="connsiteX36" fmla="*/ 64210 w 1423946"/>
                <a:gd name="connsiteY36" fmla="*/ 798340 h 1203360"/>
                <a:gd name="connsiteX37" fmla="*/ 0 w 1423946"/>
                <a:gd name="connsiteY37" fmla="*/ 634940 h 1203360"/>
                <a:gd name="connsiteX38" fmla="*/ 70011 w 1423946"/>
                <a:gd name="connsiteY38" fmla="*/ 450536 h 1203360"/>
                <a:gd name="connsiteX39" fmla="*/ 30325 w 1423946"/>
                <a:gd name="connsiteY39" fmla="*/ 427193 h 1203360"/>
                <a:gd name="connsiteX40" fmla="*/ 115564 w 1423946"/>
                <a:gd name="connsiteY40" fmla="*/ 204237 h 1203360"/>
                <a:gd name="connsiteX41" fmla="*/ 220580 w 1423946"/>
                <a:gd name="connsiteY41" fmla="*/ 87522 h 1203360"/>
                <a:gd name="connsiteX42" fmla="*/ 357173 w 1423946"/>
                <a:gd name="connsiteY42" fmla="*/ 168081 h 1203360"/>
                <a:gd name="connsiteX43" fmla="*/ 401540 w 1423946"/>
                <a:gd name="connsiteY43" fmla="*/ 144738 h 1203360"/>
                <a:gd name="connsiteX44" fmla="*/ 456388 w 1423946"/>
                <a:gd name="connsiteY44" fmla="*/ 1170 h 12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23946" h="1203360">
                  <a:moveTo>
                    <a:pt x="377016" y="801850"/>
                  </a:moveTo>
                  <a:lnTo>
                    <a:pt x="376830" y="802336"/>
                  </a:lnTo>
                  <a:lnTo>
                    <a:pt x="538065" y="896399"/>
                  </a:lnTo>
                  <a:lnTo>
                    <a:pt x="538067" y="896392"/>
                  </a:lnTo>
                  <a:close/>
                  <a:moveTo>
                    <a:pt x="576567" y="478559"/>
                  </a:moveTo>
                  <a:cubicBezTo>
                    <a:pt x="528706" y="478559"/>
                    <a:pt x="486713" y="486692"/>
                    <a:pt x="452828" y="501902"/>
                  </a:cubicBezTo>
                  <a:cubicBezTo>
                    <a:pt x="508863" y="625580"/>
                    <a:pt x="681648" y="723632"/>
                    <a:pt x="845006" y="722462"/>
                  </a:cubicBezTo>
                  <a:cubicBezTo>
                    <a:pt x="892867" y="722462"/>
                    <a:pt x="934926" y="714328"/>
                    <a:pt x="968745" y="699119"/>
                  </a:cubicBezTo>
                  <a:cubicBezTo>
                    <a:pt x="911523" y="575440"/>
                    <a:pt x="739991" y="477389"/>
                    <a:pt x="576567" y="478559"/>
                  </a:cubicBezTo>
                  <a:close/>
                  <a:moveTo>
                    <a:pt x="669980" y="0"/>
                  </a:moveTo>
                  <a:lnTo>
                    <a:pt x="714281" y="114375"/>
                  </a:lnTo>
                  <a:cubicBezTo>
                    <a:pt x="777369" y="123735"/>
                    <a:pt x="839205" y="141228"/>
                    <a:pt x="898734" y="165741"/>
                  </a:cubicBezTo>
                  <a:lnTo>
                    <a:pt x="972239" y="84012"/>
                  </a:lnTo>
                  <a:lnTo>
                    <a:pt x="1168361" y="198443"/>
                  </a:lnTo>
                  <a:lnTo>
                    <a:pt x="1126302" y="306968"/>
                  </a:lnTo>
                  <a:cubicBezTo>
                    <a:pt x="1159000" y="337331"/>
                    <a:pt x="1188204" y="369978"/>
                    <a:pt x="1211541" y="405020"/>
                  </a:cubicBezTo>
                  <a:lnTo>
                    <a:pt x="1359737" y="403850"/>
                  </a:lnTo>
                  <a:lnTo>
                    <a:pt x="1423946" y="567251"/>
                  </a:lnTo>
                  <a:lnTo>
                    <a:pt x="1355122" y="752824"/>
                  </a:lnTo>
                  <a:lnTo>
                    <a:pt x="1394808" y="776167"/>
                  </a:lnTo>
                  <a:lnTo>
                    <a:pt x="1309569" y="999123"/>
                  </a:lnTo>
                  <a:lnTo>
                    <a:pt x="1204553" y="1115838"/>
                  </a:lnTo>
                  <a:lnTo>
                    <a:pt x="1067960" y="1035280"/>
                  </a:lnTo>
                  <a:cubicBezTo>
                    <a:pt x="1057478" y="1041129"/>
                    <a:pt x="1046930" y="1046979"/>
                    <a:pt x="1036448" y="1052773"/>
                  </a:cubicBezTo>
                  <a:cubicBezTo>
                    <a:pt x="1031768" y="1055113"/>
                    <a:pt x="1028274" y="1056283"/>
                    <a:pt x="1023593" y="1058623"/>
                  </a:cubicBezTo>
                  <a:lnTo>
                    <a:pt x="968745" y="1202190"/>
                  </a:lnTo>
                  <a:lnTo>
                    <a:pt x="755153" y="1203360"/>
                  </a:lnTo>
                  <a:lnTo>
                    <a:pt x="710787" y="1088985"/>
                  </a:lnTo>
                  <a:cubicBezTo>
                    <a:pt x="647764" y="1079626"/>
                    <a:pt x="585928" y="1062133"/>
                    <a:pt x="526399" y="1037620"/>
                  </a:cubicBezTo>
                  <a:lnTo>
                    <a:pt x="452894" y="1119348"/>
                  </a:lnTo>
                  <a:lnTo>
                    <a:pt x="536813" y="899675"/>
                  </a:lnTo>
                  <a:lnTo>
                    <a:pt x="452859" y="1119324"/>
                  </a:lnTo>
                  <a:lnTo>
                    <a:pt x="256779" y="1004933"/>
                  </a:lnTo>
                  <a:lnTo>
                    <a:pt x="298415" y="896003"/>
                  </a:lnTo>
                  <a:lnTo>
                    <a:pt x="280109" y="878899"/>
                  </a:lnTo>
                  <a:cubicBezTo>
                    <a:pt x="254465" y="853216"/>
                    <a:pt x="231128" y="825193"/>
                    <a:pt x="212406" y="797170"/>
                  </a:cubicBezTo>
                  <a:lnTo>
                    <a:pt x="64210" y="798340"/>
                  </a:lnTo>
                  <a:lnTo>
                    <a:pt x="0" y="634940"/>
                  </a:lnTo>
                  <a:lnTo>
                    <a:pt x="70011" y="450536"/>
                  </a:lnTo>
                  <a:lnTo>
                    <a:pt x="30325" y="427193"/>
                  </a:lnTo>
                  <a:lnTo>
                    <a:pt x="115564" y="204237"/>
                  </a:lnTo>
                  <a:lnTo>
                    <a:pt x="220580" y="87522"/>
                  </a:lnTo>
                  <a:lnTo>
                    <a:pt x="357173" y="168081"/>
                  </a:lnTo>
                  <a:cubicBezTo>
                    <a:pt x="371149" y="158721"/>
                    <a:pt x="386312" y="151757"/>
                    <a:pt x="401540" y="144738"/>
                  </a:cubicBezTo>
                  <a:lnTo>
                    <a:pt x="456388" y="11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84D2E9A1-B285-4BBD-BF35-05E70EF09DA7}"/>
                </a:ext>
              </a:extLst>
            </p:cNvPr>
            <p:cNvSpPr/>
            <p:nvPr/>
          </p:nvSpPr>
          <p:spPr>
            <a:xfrm>
              <a:off x="6304777" y="3024195"/>
              <a:ext cx="1651550" cy="13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5" y="10505"/>
                  </a:moveTo>
                  <a:lnTo>
                    <a:pt x="21508" y="10505"/>
                  </a:lnTo>
                  <a:lnTo>
                    <a:pt x="21600" y="10505"/>
                  </a:lnTo>
                  <a:lnTo>
                    <a:pt x="21569" y="10413"/>
                  </a:lnTo>
                  <a:lnTo>
                    <a:pt x="20623" y="7483"/>
                  </a:lnTo>
                  <a:lnTo>
                    <a:pt x="18348" y="7501"/>
                  </a:lnTo>
                  <a:cubicBezTo>
                    <a:pt x="17997" y="6856"/>
                    <a:pt x="17555" y="6248"/>
                    <a:pt x="17036" y="5695"/>
                  </a:cubicBezTo>
                  <a:lnTo>
                    <a:pt x="17677" y="3686"/>
                  </a:lnTo>
                  <a:lnTo>
                    <a:pt x="14685" y="1567"/>
                  </a:lnTo>
                  <a:lnTo>
                    <a:pt x="13555" y="3059"/>
                  </a:lnTo>
                  <a:cubicBezTo>
                    <a:pt x="12655" y="2617"/>
                    <a:pt x="11693" y="2285"/>
                    <a:pt x="10731" y="2101"/>
                  </a:cubicBezTo>
                  <a:lnTo>
                    <a:pt x="10044" y="0"/>
                  </a:lnTo>
                  <a:lnTo>
                    <a:pt x="6778" y="18"/>
                  </a:lnTo>
                  <a:lnTo>
                    <a:pt x="6778" y="18"/>
                  </a:lnTo>
                  <a:lnTo>
                    <a:pt x="5938" y="2672"/>
                  </a:lnTo>
                  <a:cubicBezTo>
                    <a:pt x="5694" y="2801"/>
                    <a:pt x="5480" y="2949"/>
                    <a:pt x="5266" y="3096"/>
                  </a:cubicBezTo>
                  <a:lnTo>
                    <a:pt x="3236" y="1659"/>
                  </a:lnTo>
                  <a:lnTo>
                    <a:pt x="3175" y="1622"/>
                  </a:lnTo>
                  <a:lnTo>
                    <a:pt x="3145" y="1659"/>
                  </a:lnTo>
                  <a:lnTo>
                    <a:pt x="1572" y="3760"/>
                  </a:lnTo>
                  <a:lnTo>
                    <a:pt x="1572" y="3760"/>
                  </a:lnTo>
                  <a:lnTo>
                    <a:pt x="458" y="7280"/>
                  </a:lnTo>
                  <a:lnTo>
                    <a:pt x="1069" y="7704"/>
                  </a:lnTo>
                  <a:lnTo>
                    <a:pt x="0" y="11095"/>
                  </a:lnTo>
                  <a:lnTo>
                    <a:pt x="977" y="14117"/>
                  </a:lnTo>
                  <a:lnTo>
                    <a:pt x="3251" y="14099"/>
                  </a:lnTo>
                  <a:cubicBezTo>
                    <a:pt x="3602" y="14744"/>
                    <a:pt x="4045" y="15352"/>
                    <a:pt x="4564" y="15905"/>
                  </a:cubicBezTo>
                  <a:lnTo>
                    <a:pt x="3923" y="17914"/>
                  </a:lnTo>
                  <a:lnTo>
                    <a:pt x="6915" y="20033"/>
                  </a:lnTo>
                  <a:lnTo>
                    <a:pt x="8045" y="18541"/>
                  </a:lnTo>
                  <a:cubicBezTo>
                    <a:pt x="8945" y="18983"/>
                    <a:pt x="9907" y="19315"/>
                    <a:pt x="10869" y="19499"/>
                  </a:cubicBezTo>
                  <a:lnTo>
                    <a:pt x="11556" y="21600"/>
                  </a:lnTo>
                  <a:lnTo>
                    <a:pt x="14822" y="21582"/>
                  </a:lnTo>
                  <a:lnTo>
                    <a:pt x="15662" y="18928"/>
                  </a:lnTo>
                  <a:cubicBezTo>
                    <a:pt x="15906" y="18799"/>
                    <a:pt x="16120" y="18651"/>
                    <a:pt x="16334" y="18504"/>
                  </a:cubicBezTo>
                  <a:lnTo>
                    <a:pt x="18425" y="19978"/>
                  </a:lnTo>
                  <a:lnTo>
                    <a:pt x="20043" y="17840"/>
                  </a:lnTo>
                  <a:lnTo>
                    <a:pt x="21157" y="14320"/>
                  </a:lnTo>
                  <a:lnTo>
                    <a:pt x="21157" y="14320"/>
                  </a:lnTo>
                  <a:lnTo>
                    <a:pt x="20486" y="13841"/>
                  </a:lnTo>
                  <a:lnTo>
                    <a:pt x="21539" y="10505"/>
                  </a:lnTo>
                  <a:lnTo>
                    <a:pt x="20425" y="10505"/>
                  </a:lnTo>
                  <a:close/>
                  <a:moveTo>
                    <a:pt x="8854" y="8238"/>
                  </a:moveTo>
                  <a:cubicBezTo>
                    <a:pt x="11418" y="8220"/>
                    <a:pt x="14135" y="10155"/>
                    <a:pt x="14914" y="12532"/>
                  </a:cubicBezTo>
                  <a:cubicBezTo>
                    <a:pt x="14929" y="12588"/>
                    <a:pt x="14944" y="12661"/>
                    <a:pt x="14975" y="12717"/>
                  </a:cubicBezTo>
                  <a:cubicBezTo>
                    <a:pt x="14395" y="13104"/>
                    <a:pt x="13647" y="13343"/>
                    <a:pt x="12777" y="13343"/>
                  </a:cubicBezTo>
                  <a:cubicBezTo>
                    <a:pt x="10212" y="13362"/>
                    <a:pt x="7495" y="11427"/>
                    <a:pt x="6716" y="9049"/>
                  </a:cubicBezTo>
                  <a:cubicBezTo>
                    <a:pt x="6701" y="8994"/>
                    <a:pt x="6686" y="8920"/>
                    <a:pt x="6655" y="8865"/>
                  </a:cubicBezTo>
                  <a:cubicBezTo>
                    <a:pt x="7220" y="8478"/>
                    <a:pt x="7968" y="8238"/>
                    <a:pt x="8854" y="8238"/>
                  </a:cubicBezTo>
                  <a:close/>
                </a:path>
              </a:pathLst>
            </a:custGeom>
            <a:solidFill>
              <a:srgbClr val="1A3E78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2A1BC29C-1910-4D34-AE29-B371B33FA82D}"/>
                </a:ext>
              </a:extLst>
            </p:cNvPr>
            <p:cNvSpPr/>
            <p:nvPr/>
          </p:nvSpPr>
          <p:spPr>
            <a:xfrm>
              <a:off x="3060025" y="2067110"/>
              <a:ext cx="1770599" cy="14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7" y="13933"/>
                  </a:moveTo>
                  <a:lnTo>
                    <a:pt x="20561" y="13933"/>
                  </a:lnTo>
                  <a:lnTo>
                    <a:pt x="21600" y="10627"/>
                  </a:lnTo>
                  <a:lnTo>
                    <a:pt x="21600" y="10627"/>
                  </a:lnTo>
                  <a:lnTo>
                    <a:pt x="20618" y="7581"/>
                  </a:lnTo>
                  <a:lnTo>
                    <a:pt x="18339" y="7598"/>
                  </a:lnTo>
                  <a:cubicBezTo>
                    <a:pt x="17983" y="6958"/>
                    <a:pt x="17528" y="6335"/>
                    <a:pt x="17029" y="5763"/>
                  </a:cubicBezTo>
                  <a:lnTo>
                    <a:pt x="17670" y="3738"/>
                  </a:lnTo>
                  <a:lnTo>
                    <a:pt x="17300" y="4240"/>
                  </a:lnTo>
                  <a:lnTo>
                    <a:pt x="17670" y="3738"/>
                  </a:lnTo>
                  <a:lnTo>
                    <a:pt x="14666" y="1592"/>
                  </a:lnTo>
                  <a:lnTo>
                    <a:pt x="13541" y="3098"/>
                  </a:lnTo>
                  <a:cubicBezTo>
                    <a:pt x="12630" y="2648"/>
                    <a:pt x="11676" y="2319"/>
                    <a:pt x="10707" y="2129"/>
                  </a:cubicBezTo>
                  <a:lnTo>
                    <a:pt x="10024" y="0"/>
                  </a:lnTo>
                  <a:lnTo>
                    <a:pt x="6749" y="17"/>
                  </a:lnTo>
                  <a:lnTo>
                    <a:pt x="6749" y="17"/>
                  </a:lnTo>
                  <a:lnTo>
                    <a:pt x="5909" y="2700"/>
                  </a:lnTo>
                  <a:cubicBezTo>
                    <a:pt x="5667" y="2821"/>
                    <a:pt x="5439" y="2977"/>
                    <a:pt x="5226" y="3133"/>
                  </a:cubicBezTo>
                  <a:lnTo>
                    <a:pt x="3132" y="1644"/>
                  </a:lnTo>
                  <a:lnTo>
                    <a:pt x="1509" y="3808"/>
                  </a:lnTo>
                  <a:lnTo>
                    <a:pt x="1509" y="3808"/>
                  </a:lnTo>
                  <a:lnTo>
                    <a:pt x="470" y="7113"/>
                  </a:lnTo>
                  <a:lnTo>
                    <a:pt x="1253" y="7667"/>
                  </a:lnTo>
                  <a:lnTo>
                    <a:pt x="1039" y="7667"/>
                  </a:lnTo>
                  <a:lnTo>
                    <a:pt x="1823" y="10108"/>
                  </a:lnTo>
                  <a:lnTo>
                    <a:pt x="1039" y="7667"/>
                  </a:lnTo>
                  <a:lnTo>
                    <a:pt x="0" y="10973"/>
                  </a:lnTo>
                  <a:lnTo>
                    <a:pt x="982" y="14019"/>
                  </a:lnTo>
                  <a:lnTo>
                    <a:pt x="3261" y="14002"/>
                  </a:lnTo>
                  <a:cubicBezTo>
                    <a:pt x="3617" y="14642"/>
                    <a:pt x="4058" y="15265"/>
                    <a:pt x="4571" y="15837"/>
                  </a:cubicBezTo>
                  <a:lnTo>
                    <a:pt x="3930" y="17862"/>
                  </a:lnTo>
                  <a:lnTo>
                    <a:pt x="6934" y="20008"/>
                  </a:lnTo>
                  <a:lnTo>
                    <a:pt x="8059" y="18502"/>
                  </a:lnTo>
                  <a:cubicBezTo>
                    <a:pt x="8970" y="18952"/>
                    <a:pt x="9924" y="19281"/>
                    <a:pt x="10893" y="19471"/>
                  </a:cubicBezTo>
                  <a:lnTo>
                    <a:pt x="11576" y="21600"/>
                  </a:lnTo>
                  <a:lnTo>
                    <a:pt x="14851" y="21583"/>
                  </a:lnTo>
                  <a:lnTo>
                    <a:pt x="15691" y="18900"/>
                  </a:lnTo>
                  <a:cubicBezTo>
                    <a:pt x="15933" y="18779"/>
                    <a:pt x="16161" y="18623"/>
                    <a:pt x="16374" y="18467"/>
                  </a:cubicBezTo>
                  <a:lnTo>
                    <a:pt x="18468" y="19956"/>
                  </a:lnTo>
                  <a:lnTo>
                    <a:pt x="20091" y="17792"/>
                  </a:lnTo>
                  <a:lnTo>
                    <a:pt x="21130" y="14487"/>
                  </a:lnTo>
                  <a:lnTo>
                    <a:pt x="21130" y="14487"/>
                  </a:lnTo>
                  <a:lnTo>
                    <a:pt x="20347" y="13933"/>
                  </a:lnTo>
                  <a:close/>
                  <a:moveTo>
                    <a:pt x="6635" y="9190"/>
                  </a:moveTo>
                  <a:cubicBezTo>
                    <a:pt x="6592" y="9069"/>
                    <a:pt x="6564" y="8948"/>
                    <a:pt x="6535" y="8827"/>
                  </a:cubicBezTo>
                  <a:cubicBezTo>
                    <a:pt x="7134" y="8377"/>
                    <a:pt x="7917" y="8100"/>
                    <a:pt x="8871" y="8100"/>
                  </a:cubicBezTo>
                  <a:cubicBezTo>
                    <a:pt x="11448" y="8083"/>
                    <a:pt x="14182" y="10038"/>
                    <a:pt x="14965" y="12444"/>
                  </a:cubicBezTo>
                  <a:cubicBezTo>
                    <a:pt x="15007" y="12565"/>
                    <a:pt x="15036" y="12687"/>
                    <a:pt x="15064" y="12808"/>
                  </a:cubicBezTo>
                  <a:cubicBezTo>
                    <a:pt x="14466" y="13258"/>
                    <a:pt x="13683" y="13535"/>
                    <a:pt x="12729" y="13535"/>
                  </a:cubicBezTo>
                  <a:cubicBezTo>
                    <a:pt x="10138" y="13535"/>
                    <a:pt x="7404" y="11596"/>
                    <a:pt x="6635" y="9190"/>
                  </a:cubicBezTo>
                  <a:close/>
                </a:path>
              </a:pathLst>
            </a:custGeom>
            <a:solidFill>
              <a:srgbClr val="00206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22D38F6-A44E-4E92-B171-D582657B0C0C}"/>
                </a:ext>
              </a:extLst>
            </p:cNvPr>
            <p:cNvSpPr/>
            <p:nvPr/>
          </p:nvSpPr>
          <p:spPr>
            <a:xfrm>
              <a:off x="4203858" y="2977507"/>
              <a:ext cx="2511757" cy="199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0" y="13563"/>
                  </a:moveTo>
                  <a:lnTo>
                    <a:pt x="20867" y="13550"/>
                  </a:lnTo>
                  <a:lnTo>
                    <a:pt x="21600" y="11141"/>
                  </a:lnTo>
                  <a:lnTo>
                    <a:pt x="20606" y="7936"/>
                  </a:lnTo>
                  <a:lnTo>
                    <a:pt x="18298" y="7949"/>
                  </a:lnTo>
                  <a:cubicBezTo>
                    <a:pt x="17936" y="7267"/>
                    <a:pt x="17485" y="6624"/>
                    <a:pt x="16963" y="6031"/>
                  </a:cubicBezTo>
                  <a:lnTo>
                    <a:pt x="17615" y="3899"/>
                  </a:lnTo>
                  <a:lnTo>
                    <a:pt x="14564" y="1653"/>
                  </a:lnTo>
                  <a:lnTo>
                    <a:pt x="13420" y="3243"/>
                  </a:lnTo>
                  <a:cubicBezTo>
                    <a:pt x="12496" y="2763"/>
                    <a:pt x="11523" y="2422"/>
                    <a:pt x="10539" y="2233"/>
                  </a:cubicBezTo>
                  <a:lnTo>
                    <a:pt x="9846" y="0"/>
                  </a:lnTo>
                  <a:lnTo>
                    <a:pt x="6524" y="25"/>
                  </a:lnTo>
                  <a:lnTo>
                    <a:pt x="5791" y="2435"/>
                  </a:lnTo>
                  <a:lnTo>
                    <a:pt x="5882" y="2725"/>
                  </a:lnTo>
                  <a:cubicBezTo>
                    <a:pt x="5561" y="2889"/>
                    <a:pt x="5249" y="3079"/>
                    <a:pt x="4978" y="3293"/>
                  </a:cubicBezTo>
                  <a:lnTo>
                    <a:pt x="2851" y="1729"/>
                  </a:lnTo>
                  <a:lnTo>
                    <a:pt x="1204" y="4000"/>
                  </a:lnTo>
                  <a:lnTo>
                    <a:pt x="472" y="6409"/>
                  </a:lnTo>
                  <a:lnTo>
                    <a:pt x="2600" y="7974"/>
                  </a:lnTo>
                  <a:lnTo>
                    <a:pt x="2580" y="8037"/>
                  </a:lnTo>
                  <a:lnTo>
                    <a:pt x="733" y="8050"/>
                  </a:lnTo>
                  <a:lnTo>
                    <a:pt x="733" y="8050"/>
                  </a:lnTo>
                  <a:lnTo>
                    <a:pt x="0" y="10459"/>
                  </a:lnTo>
                  <a:lnTo>
                    <a:pt x="994" y="13664"/>
                  </a:lnTo>
                  <a:lnTo>
                    <a:pt x="3302" y="13651"/>
                  </a:lnTo>
                  <a:cubicBezTo>
                    <a:pt x="3664" y="14333"/>
                    <a:pt x="4115" y="14976"/>
                    <a:pt x="4637" y="15569"/>
                  </a:cubicBezTo>
                  <a:lnTo>
                    <a:pt x="3985" y="17701"/>
                  </a:lnTo>
                  <a:lnTo>
                    <a:pt x="7036" y="19947"/>
                  </a:lnTo>
                  <a:lnTo>
                    <a:pt x="8180" y="18357"/>
                  </a:lnTo>
                  <a:cubicBezTo>
                    <a:pt x="9104" y="18837"/>
                    <a:pt x="10077" y="19178"/>
                    <a:pt x="11061" y="19367"/>
                  </a:cubicBezTo>
                  <a:lnTo>
                    <a:pt x="11754" y="21600"/>
                  </a:lnTo>
                  <a:lnTo>
                    <a:pt x="15076" y="21575"/>
                  </a:lnTo>
                  <a:lnTo>
                    <a:pt x="15809" y="19165"/>
                  </a:lnTo>
                  <a:lnTo>
                    <a:pt x="15718" y="18875"/>
                  </a:lnTo>
                  <a:cubicBezTo>
                    <a:pt x="16039" y="18711"/>
                    <a:pt x="16351" y="18521"/>
                    <a:pt x="16622" y="18307"/>
                  </a:cubicBezTo>
                  <a:lnTo>
                    <a:pt x="18749" y="19871"/>
                  </a:lnTo>
                  <a:lnTo>
                    <a:pt x="20396" y="17600"/>
                  </a:lnTo>
                  <a:lnTo>
                    <a:pt x="21128" y="15191"/>
                  </a:lnTo>
                  <a:lnTo>
                    <a:pt x="19000" y="13626"/>
                  </a:lnTo>
                  <a:cubicBezTo>
                    <a:pt x="19000" y="13614"/>
                    <a:pt x="19010" y="13588"/>
                    <a:pt x="19010" y="13563"/>
                  </a:cubicBezTo>
                  <a:close/>
                  <a:moveTo>
                    <a:pt x="12587" y="14181"/>
                  </a:moveTo>
                  <a:cubicBezTo>
                    <a:pt x="9967" y="14194"/>
                    <a:pt x="7197" y="12150"/>
                    <a:pt x="6414" y="9627"/>
                  </a:cubicBezTo>
                  <a:cubicBezTo>
                    <a:pt x="6303" y="9273"/>
                    <a:pt x="6243" y="8933"/>
                    <a:pt x="6213" y="8605"/>
                  </a:cubicBezTo>
                  <a:cubicBezTo>
                    <a:pt x="6825" y="7886"/>
                    <a:pt x="7799" y="7444"/>
                    <a:pt x="9003" y="7431"/>
                  </a:cubicBezTo>
                  <a:cubicBezTo>
                    <a:pt x="11623" y="7419"/>
                    <a:pt x="14393" y="9463"/>
                    <a:pt x="15176" y="11986"/>
                  </a:cubicBezTo>
                  <a:cubicBezTo>
                    <a:pt x="15287" y="12339"/>
                    <a:pt x="15347" y="12680"/>
                    <a:pt x="15377" y="13008"/>
                  </a:cubicBezTo>
                  <a:cubicBezTo>
                    <a:pt x="14755" y="13727"/>
                    <a:pt x="13791" y="14169"/>
                    <a:pt x="12587" y="14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E82FDCE1-BB48-4015-86DE-32699F7B4E51}"/>
                </a:ext>
              </a:extLst>
            </p:cNvPr>
            <p:cNvSpPr/>
            <p:nvPr/>
          </p:nvSpPr>
          <p:spPr>
            <a:xfrm>
              <a:off x="1892848" y="2709057"/>
              <a:ext cx="1948018" cy="158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13815"/>
                  </a:moveTo>
                  <a:lnTo>
                    <a:pt x="20655" y="13815"/>
                  </a:lnTo>
                  <a:lnTo>
                    <a:pt x="21600" y="10768"/>
                  </a:lnTo>
                  <a:lnTo>
                    <a:pt x="21600" y="10768"/>
                  </a:lnTo>
                  <a:lnTo>
                    <a:pt x="20616" y="7673"/>
                  </a:lnTo>
                  <a:lnTo>
                    <a:pt x="18326" y="7689"/>
                  </a:lnTo>
                  <a:cubicBezTo>
                    <a:pt x="17963" y="7035"/>
                    <a:pt x="17523" y="6413"/>
                    <a:pt x="17006" y="5823"/>
                  </a:cubicBezTo>
                  <a:lnTo>
                    <a:pt x="17653" y="3765"/>
                  </a:lnTo>
                  <a:lnTo>
                    <a:pt x="17653" y="3765"/>
                  </a:lnTo>
                  <a:lnTo>
                    <a:pt x="14637" y="1579"/>
                  </a:lnTo>
                  <a:lnTo>
                    <a:pt x="13498" y="3127"/>
                  </a:lnTo>
                  <a:cubicBezTo>
                    <a:pt x="12592" y="2664"/>
                    <a:pt x="11622" y="2329"/>
                    <a:pt x="10651" y="2154"/>
                  </a:cubicBezTo>
                  <a:lnTo>
                    <a:pt x="9965" y="0"/>
                  </a:lnTo>
                  <a:lnTo>
                    <a:pt x="6678" y="16"/>
                  </a:lnTo>
                  <a:lnTo>
                    <a:pt x="5824" y="2744"/>
                  </a:lnTo>
                  <a:cubicBezTo>
                    <a:pt x="5578" y="2871"/>
                    <a:pt x="5358" y="3015"/>
                    <a:pt x="5151" y="3175"/>
                  </a:cubicBezTo>
                  <a:lnTo>
                    <a:pt x="3041" y="1659"/>
                  </a:lnTo>
                  <a:lnTo>
                    <a:pt x="1411" y="3861"/>
                  </a:lnTo>
                  <a:lnTo>
                    <a:pt x="1411" y="3861"/>
                  </a:lnTo>
                  <a:lnTo>
                    <a:pt x="466" y="6908"/>
                  </a:lnTo>
                  <a:lnTo>
                    <a:pt x="1682" y="7785"/>
                  </a:lnTo>
                  <a:lnTo>
                    <a:pt x="945" y="7785"/>
                  </a:lnTo>
                  <a:lnTo>
                    <a:pt x="945" y="7785"/>
                  </a:lnTo>
                  <a:lnTo>
                    <a:pt x="0" y="10832"/>
                  </a:lnTo>
                  <a:lnTo>
                    <a:pt x="984" y="13927"/>
                  </a:lnTo>
                  <a:lnTo>
                    <a:pt x="3274" y="13911"/>
                  </a:lnTo>
                  <a:cubicBezTo>
                    <a:pt x="3637" y="14565"/>
                    <a:pt x="4077" y="15187"/>
                    <a:pt x="4594" y="15777"/>
                  </a:cubicBezTo>
                  <a:lnTo>
                    <a:pt x="3960" y="17835"/>
                  </a:lnTo>
                  <a:lnTo>
                    <a:pt x="6976" y="20021"/>
                  </a:lnTo>
                  <a:lnTo>
                    <a:pt x="8115" y="18473"/>
                  </a:lnTo>
                  <a:cubicBezTo>
                    <a:pt x="9021" y="18936"/>
                    <a:pt x="9991" y="19271"/>
                    <a:pt x="10962" y="19446"/>
                  </a:cubicBezTo>
                  <a:lnTo>
                    <a:pt x="11648" y="21600"/>
                  </a:lnTo>
                  <a:lnTo>
                    <a:pt x="14935" y="21584"/>
                  </a:lnTo>
                  <a:lnTo>
                    <a:pt x="15789" y="18856"/>
                  </a:lnTo>
                  <a:cubicBezTo>
                    <a:pt x="16035" y="18729"/>
                    <a:pt x="16255" y="18585"/>
                    <a:pt x="16462" y="18425"/>
                  </a:cubicBezTo>
                  <a:lnTo>
                    <a:pt x="18572" y="19941"/>
                  </a:lnTo>
                  <a:lnTo>
                    <a:pt x="20189" y="17739"/>
                  </a:lnTo>
                  <a:lnTo>
                    <a:pt x="21134" y="14692"/>
                  </a:lnTo>
                  <a:lnTo>
                    <a:pt x="21134" y="14692"/>
                  </a:lnTo>
                  <a:lnTo>
                    <a:pt x="19918" y="13815"/>
                  </a:lnTo>
                  <a:close/>
                  <a:moveTo>
                    <a:pt x="8943" y="7881"/>
                  </a:moveTo>
                  <a:cubicBezTo>
                    <a:pt x="11531" y="7865"/>
                    <a:pt x="14275" y="9843"/>
                    <a:pt x="15051" y="12284"/>
                  </a:cubicBezTo>
                  <a:cubicBezTo>
                    <a:pt x="15116" y="12475"/>
                    <a:pt x="15155" y="12666"/>
                    <a:pt x="15194" y="12842"/>
                  </a:cubicBezTo>
                  <a:cubicBezTo>
                    <a:pt x="14585" y="13368"/>
                    <a:pt x="13744" y="13687"/>
                    <a:pt x="12709" y="13703"/>
                  </a:cubicBezTo>
                  <a:cubicBezTo>
                    <a:pt x="10121" y="13719"/>
                    <a:pt x="7377" y="11741"/>
                    <a:pt x="6600" y="9300"/>
                  </a:cubicBezTo>
                  <a:cubicBezTo>
                    <a:pt x="6536" y="9109"/>
                    <a:pt x="6497" y="8918"/>
                    <a:pt x="6458" y="8742"/>
                  </a:cubicBezTo>
                  <a:cubicBezTo>
                    <a:pt x="7066" y="8200"/>
                    <a:pt x="7907" y="7881"/>
                    <a:pt x="8943" y="7881"/>
                  </a:cubicBezTo>
                  <a:close/>
                </a:path>
              </a:pathLst>
            </a:custGeom>
            <a:solidFill>
              <a:srgbClr val="1A3E78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C57FE27-7123-4CD5-A177-AD4B57B96B8E}"/>
                </a:ext>
              </a:extLst>
            </p:cNvPr>
            <p:cNvSpPr/>
            <p:nvPr/>
          </p:nvSpPr>
          <p:spPr>
            <a:xfrm>
              <a:off x="5504081" y="1775316"/>
              <a:ext cx="1862822" cy="135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37"/>
                  </a:moveTo>
                  <a:lnTo>
                    <a:pt x="19204" y="12555"/>
                  </a:lnTo>
                  <a:cubicBezTo>
                    <a:pt x="19286" y="13558"/>
                    <a:pt x="19177" y="14505"/>
                    <a:pt x="18893" y="15341"/>
                  </a:cubicBezTo>
                  <a:lnTo>
                    <a:pt x="21099" y="17105"/>
                  </a:lnTo>
                  <a:lnTo>
                    <a:pt x="19394" y="19668"/>
                  </a:lnTo>
                  <a:lnTo>
                    <a:pt x="17188" y="17904"/>
                  </a:lnTo>
                  <a:cubicBezTo>
                    <a:pt x="16538" y="18443"/>
                    <a:pt x="15767" y="18851"/>
                    <a:pt x="14874" y="19074"/>
                  </a:cubicBezTo>
                  <a:lnTo>
                    <a:pt x="15591" y="21581"/>
                  </a:lnTo>
                  <a:lnTo>
                    <a:pt x="12248" y="21600"/>
                  </a:lnTo>
                  <a:lnTo>
                    <a:pt x="11450" y="19093"/>
                  </a:lnTo>
                  <a:cubicBezTo>
                    <a:pt x="10435" y="18888"/>
                    <a:pt x="9433" y="18480"/>
                    <a:pt x="8472" y="17960"/>
                  </a:cubicBezTo>
                  <a:lnTo>
                    <a:pt x="7281" y="19761"/>
                  </a:lnTo>
                  <a:lnTo>
                    <a:pt x="4128" y="17217"/>
                  </a:lnTo>
                  <a:lnTo>
                    <a:pt x="5319" y="15415"/>
                  </a:lnTo>
                  <a:cubicBezTo>
                    <a:pt x="4561" y="14580"/>
                    <a:pt x="3925" y="13651"/>
                    <a:pt x="3424" y="12648"/>
                  </a:cubicBezTo>
                  <a:lnTo>
                    <a:pt x="1029" y="12667"/>
                  </a:lnTo>
                  <a:lnTo>
                    <a:pt x="0" y="9063"/>
                  </a:lnTo>
                  <a:lnTo>
                    <a:pt x="2396" y="9045"/>
                  </a:lnTo>
                  <a:cubicBezTo>
                    <a:pt x="2314" y="8042"/>
                    <a:pt x="2423" y="7095"/>
                    <a:pt x="2707" y="6259"/>
                  </a:cubicBezTo>
                  <a:lnTo>
                    <a:pt x="501" y="4495"/>
                  </a:lnTo>
                  <a:lnTo>
                    <a:pt x="2206" y="1932"/>
                  </a:lnTo>
                  <a:lnTo>
                    <a:pt x="4412" y="3696"/>
                  </a:lnTo>
                  <a:cubicBezTo>
                    <a:pt x="5062" y="3157"/>
                    <a:pt x="5833" y="2749"/>
                    <a:pt x="6726" y="2526"/>
                  </a:cubicBezTo>
                  <a:lnTo>
                    <a:pt x="6009" y="19"/>
                  </a:lnTo>
                  <a:lnTo>
                    <a:pt x="9447" y="0"/>
                  </a:lnTo>
                  <a:lnTo>
                    <a:pt x="10164" y="2507"/>
                  </a:lnTo>
                  <a:cubicBezTo>
                    <a:pt x="11179" y="2712"/>
                    <a:pt x="12194" y="3120"/>
                    <a:pt x="13141" y="3640"/>
                  </a:cubicBezTo>
                  <a:lnTo>
                    <a:pt x="14332" y="1839"/>
                  </a:lnTo>
                  <a:lnTo>
                    <a:pt x="17486" y="4383"/>
                  </a:lnTo>
                  <a:lnTo>
                    <a:pt x="16295" y="6166"/>
                  </a:lnTo>
                  <a:cubicBezTo>
                    <a:pt x="17053" y="7002"/>
                    <a:pt x="17689" y="7931"/>
                    <a:pt x="18189" y="8933"/>
                  </a:cubicBezTo>
                  <a:lnTo>
                    <a:pt x="20585" y="8915"/>
                  </a:lnTo>
                  <a:lnTo>
                    <a:pt x="21600" y="12537"/>
                  </a:lnTo>
                  <a:close/>
                  <a:moveTo>
                    <a:pt x="12275" y="15954"/>
                  </a:moveTo>
                  <a:cubicBezTo>
                    <a:pt x="14982" y="15935"/>
                    <a:pt x="16525" y="13614"/>
                    <a:pt x="15713" y="10754"/>
                  </a:cubicBezTo>
                  <a:cubicBezTo>
                    <a:pt x="14901" y="7912"/>
                    <a:pt x="12032" y="5609"/>
                    <a:pt x="9325" y="5628"/>
                  </a:cubicBezTo>
                  <a:cubicBezTo>
                    <a:pt x="6618" y="5646"/>
                    <a:pt x="5075" y="7968"/>
                    <a:pt x="5887" y="10828"/>
                  </a:cubicBezTo>
                  <a:cubicBezTo>
                    <a:pt x="6713" y="13669"/>
                    <a:pt x="9568" y="15972"/>
                    <a:pt x="12275" y="1595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1CC70E64-7A4A-4F2E-ABCD-667692A6A84C}"/>
                </a:ext>
              </a:extLst>
            </p:cNvPr>
            <p:cNvSpPr/>
            <p:nvPr/>
          </p:nvSpPr>
          <p:spPr>
            <a:xfrm>
              <a:off x="7694880" y="2907477"/>
              <a:ext cx="1341080" cy="98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08"/>
                  </a:moveTo>
                  <a:lnTo>
                    <a:pt x="19212" y="12534"/>
                  </a:lnTo>
                  <a:cubicBezTo>
                    <a:pt x="19288" y="13535"/>
                    <a:pt x="19175" y="14486"/>
                    <a:pt x="18912" y="15307"/>
                  </a:cubicBezTo>
                  <a:lnTo>
                    <a:pt x="21111" y="17080"/>
                  </a:lnTo>
                  <a:lnTo>
                    <a:pt x="19419" y="19648"/>
                  </a:lnTo>
                  <a:lnTo>
                    <a:pt x="17220" y="17876"/>
                  </a:lnTo>
                  <a:cubicBezTo>
                    <a:pt x="16581" y="18415"/>
                    <a:pt x="15791" y="18826"/>
                    <a:pt x="14908" y="19057"/>
                  </a:cubicBezTo>
                  <a:lnTo>
                    <a:pt x="15622" y="21574"/>
                  </a:lnTo>
                  <a:lnTo>
                    <a:pt x="12182" y="21600"/>
                  </a:lnTo>
                  <a:lnTo>
                    <a:pt x="11467" y="19083"/>
                  </a:lnTo>
                  <a:cubicBezTo>
                    <a:pt x="10452" y="18878"/>
                    <a:pt x="9437" y="18492"/>
                    <a:pt x="8497" y="17953"/>
                  </a:cubicBezTo>
                  <a:lnTo>
                    <a:pt x="7313" y="19751"/>
                  </a:lnTo>
                  <a:lnTo>
                    <a:pt x="4155" y="17234"/>
                  </a:lnTo>
                  <a:lnTo>
                    <a:pt x="4192" y="17157"/>
                  </a:lnTo>
                  <a:lnTo>
                    <a:pt x="4305" y="17157"/>
                  </a:lnTo>
                  <a:lnTo>
                    <a:pt x="4267" y="17028"/>
                  </a:lnTo>
                  <a:lnTo>
                    <a:pt x="5320" y="15436"/>
                  </a:lnTo>
                  <a:cubicBezTo>
                    <a:pt x="4568" y="14614"/>
                    <a:pt x="3929" y="13664"/>
                    <a:pt x="3421" y="12662"/>
                  </a:cubicBezTo>
                  <a:lnTo>
                    <a:pt x="1034" y="12688"/>
                  </a:lnTo>
                  <a:lnTo>
                    <a:pt x="0" y="9092"/>
                  </a:lnTo>
                  <a:lnTo>
                    <a:pt x="2388" y="9066"/>
                  </a:lnTo>
                  <a:cubicBezTo>
                    <a:pt x="2312" y="8065"/>
                    <a:pt x="2425" y="7114"/>
                    <a:pt x="2688" y="6293"/>
                  </a:cubicBezTo>
                  <a:lnTo>
                    <a:pt x="489" y="4520"/>
                  </a:lnTo>
                  <a:lnTo>
                    <a:pt x="2181" y="1952"/>
                  </a:lnTo>
                  <a:lnTo>
                    <a:pt x="4380" y="3724"/>
                  </a:lnTo>
                  <a:cubicBezTo>
                    <a:pt x="5019" y="3185"/>
                    <a:pt x="5809" y="2774"/>
                    <a:pt x="6692" y="2543"/>
                  </a:cubicBezTo>
                  <a:lnTo>
                    <a:pt x="5978" y="26"/>
                  </a:lnTo>
                  <a:lnTo>
                    <a:pt x="9418" y="0"/>
                  </a:lnTo>
                  <a:lnTo>
                    <a:pt x="10133" y="2517"/>
                  </a:lnTo>
                  <a:cubicBezTo>
                    <a:pt x="11148" y="2722"/>
                    <a:pt x="12163" y="3108"/>
                    <a:pt x="13103" y="3647"/>
                  </a:cubicBezTo>
                  <a:lnTo>
                    <a:pt x="14287" y="1849"/>
                  </a:lnTo>
                  <a:lnTo>
                    <a:pt x="17445" y="4366"/>
                  </a:lnTo>
                  <a:lnTo>
                    <a:pt x="16261" y="6138"/>
                  </a:lnTo>
                  <a:cubicBezTo>
                    <a:pt x="17013" y="6960"/>
                    <a:pt x="17652" y="7911"/>
                    <a:pt x="18160" y="8912"/>
                  </a:cubicBezTo>
                  <a:lnTo>
                    <a:pt x="20547" y="8887"/>
                  </a:lnTo>
                  <a:lnTo>
                    <a:pt x="21600" y="12508"/>
                  </a:lnTo>
                  <a:close/>
                  <a:moveTo>
                    <a:pt x="12276" y="15924"/>
                  </a:moveTo>
                  <a:cubicBezTo>
                    <a:pt x="14983" y="15898"/>
                    <a:pt x="16524" y="13587"/>
                    <a:pt x="15716" y="10736"/>
                  </a:cubicBezTo>
                  <a:cubicBezTo>
                    <a:pt x="14908" y="7911"/>
                    <a:pt x="12031" y="5599"/>
                    <a:pt x="9324" y="5625"/>
                  </a:cubicBezTo>
                  <a:cubicBezTo>
                    <a:pt x="6617" y="5650"/>
                    <a:pt x="5076" y="7962"/>
                    <a:pt x="5884" y="10787"/>
                  </a:cubicBezTo>
                  <a:cubicBezTo>
                    <a:pt x="6692" y="13638"/>
                    <a:pt x="9550" y="15950"/>
                    <a:pt x="12276" y="15924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73AEE1D-EDF6-4524-A9B4-A6D0275FD459}"/>
                </a:ext>
              </a:extLst>
            </p:cNvPr>
            <p:cNvSpPr/>
            <p:nvPr/>
          </p:nvSpPr>
          <p:spPr>
            <a:xfrm>
              <a:off x="6388453" y="3021814"/>
              <a:ext cx="1568680" cy="114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7" y="8961"/>
                  </a:moveTo>
                  <a:lnTo>
                    <a:pt x="20571" y="8939"/>
                  </a:lnTo>
                  <a:lnTo>
                    <a:pt x="21568" y="12440"/>
                  </a:lnTo>
                  <a:lnTo>
                    <a:pt x="21600" y="12550"/>
                  </a:lnTo>
                  <a:lnTo>
                    <a:pt x="21504" y="12550"/>
                  </a:lnTo>
                  <a:lnTo>
                    <a:pt x="19205" y="12572"/>
                  </a:lnTo>
                  <a:cubicBezTo>
                    <a:pt x="19286" y="13585"/>
                    <a:pt x="19173" y="14510"/>
                    <a:pt x="18900" y="15347"/>
                  </a:cubicBezTo>
                  <a:lnTo>
                    <a:pt x="21102" y="17108"/>
                  </a:lnTo>
                  <a:lnTo>
                    <a:pt x="19398" y="19662"/>
                  </a:lnTo>
                  <a:lnTo>
                    <a:pt x="17196" y="17901"/>
                  </a:lnTo>
                  <a:cubicBezTo>
                    <a:pt x="16554" y="18451"/>
                    <a:pt x="15782" y="18848"/>
                    <a:pt x="14882" y="19068"/>
                  </a:cubicBezTo>
                  <a:lnTo>
                    <a:pt x="15605" y="21578"/>
                  </a:lnTo>
                  <a:lnTo>
                    <a:pt x="12166" y="21600"/>
                  </a:lnTo>
                  <a:lnTo>
                    <a:pt x="11443" y="19090"/>
                  </a:lnTo>
                  <a:cubicBezTo>
                    <a:pt x="10430" y="18870"/>
                    <a:pt x="9418" y="18495"/>
                    <a:pt x="8470" y="17945"/>
                  </a:cubicBezTo>
                  <a:lnTo>
                    <a:pt x="7280" y="19728"/>
                  </a:lnTo>
                  <a:lnTo>
                    <a:pt x="4130" y="17196"/>
                  </a:lnTo>
                  <a:lnTo>
                    <a:pt x="5320" y="15413"/>
                  </a:lnTo>
                  <a:cubicBezTo>
                    <a:pt x="4564" y="14576"/>
                    <a:pt x="3921" y="13651"/>
                    <a:pt x="3423" y="12639"/>
                  </a:cubicBezTo>
                  <a:lnTo>
                    <a:pt x="1029" y="12661"/>
                  </a:lnTo>
                  <a:lnTo>
                    <a:pt x="0" y="9050"/>
                  </a:lnTo>
                  <a:lnTo>
                    <a:pt x="2395" y="9028"/>
                  </a:lnTo>
                  <a:cubicBezTo>
                    <a:pt x="2314" y="8015"/>
                    <a:pt x="2427" y="7090"/>
                    <a:pt x="2700" y="6253"/>
                  </a:cubicBezTo>
                  <a:lnTo>
                    <a:pt x="498" y="4492"/>
                  </a:lnTo>
                  <a:lnTo>
                    <a:pt x="2153" y="1982"/>
                  </a:lnTo>
                  <a:lnTo>
                    <a:pt x="2186" y="1938"/>
                  </a:lnTo>
                  <a:lnTo>
                    <a:pt x="2250" y="1982"/>
                  </a:lnTo>
                  <a:lnTo>
                    <a:pt x="4387" y="3699"/>
                  </a:lnTo>
                  <a:cubicBezTo>
                    <a:pt x="5030" y="3149"/>
                    <a:pt x="5802" y="2752"/>
                    <a:pt x="6702" y="2532"/>
                  </a:cubicBezTo>
                  <a:lnTo>
                    <a:pt x="5978" y="22"/>
                  </a:lnTo>
                  <a:lnTo>
                    <a:pt x="9418" y="0"/>
                  </a:lnTo>
                  <a:lnTo>
                    <a:pt x="10141" y="2510"/>
                  </a:lnTo>
                  <a:cubicBezTo>
                    <a:pt x="11153" y="2730"/>
                    <a:pt x="12166" y="3105"/>
                    <a:pt x="13114" y="3655"/>
                  </a:cubicBezTo>
                  <a:lnTo>
                    <a:pt x="14303" y="1872"/>
                  </a:lnTo>
                  <a:lnTo>
                    <a:pt x="17454" y="4404"/>
                  </a:lnTo>
                  <a:lnTo>
                    <a:pt x="16264" y="6187"/>
                  </a:lnTo>
                  <a:cubicBezTo>
                    <a:pt x="17036" y="7024"/>
                    <a:pt x="17678" y="7971"/>
                    <a:pt x="18177" y="8961"/>
                  </a:cubicBezTo>
                  <a:close/>
                  <a:moveTo>
                    <a:pt x="12278" y="15963"/>
                  </a:moveTo>
                  <a:cubicBezTo>
                    <a:pt x="14978" y="15941"/>
                    <a:pt x="16521" y="13629"/>
                    <a:pt x="15718" y="10767"/>
                  </a:cubicBezTo>
                  <a:cubicBezTo>
                    <a:pt x="14914" y="7927"/>
                    <a:pt x="12037" y="5637"/>
                    <a:pt x="9337" y="5637"/>
                  </a:cubicBezTo>
                  <a:cubicBezTo>
                    <a:pt x="6637" y="5659"/>
                    <a:pt x="5094" y="7971"/>
                    <a:pt x="5898" y="10811"/>
                  </a:cubicBezTo>
                  <a:cubicBezTo>
                    <a:pt x="6718" y="13695"/>
                    <a:pt x="9578" y="15985"/>
                    <a:pt x="12278" y="15963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D76DD48B-1C97-4419-9F6C-936FB83755C9}"/>
                </a:ext>
              </a:extLst>
            </p:cNvPr>
            <p:cNvSpPr/>
            <p:nvPr/>
          </p:nvSpPr>
          <p:spPr>
            <a:xfrm>
              <a:off x="3142884" y="2067110"/>
              <a:ext cx="1687740" cy="123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39"/>
                  </a:moveTo>
                  <a:lnTo>
                    <a:pt x="19210" y="12559"/>
                  </a:lnTo>
                  <a:cubicBezTo>
                    <a:pt x="19285" y="13561"/>
                    <a:pt x="19180" y="14502"/>
                    <a:pt x="18896" y="15341"/>
                  </a:cubicBezTo>
                  <a:lnTo>
                    <a:pt x="21092" y="17100"/>
                  </a:lnTo>
                  <a:lnTo>
                    <a:pt x="19389" y="19657"/>
                  </a:lnTo>
                  <a:lnTo>
                    <a:pt x="17193" y="17898"/>
                  </a:lnTo>
                  <a:cubicBezTo>
                    <a:pt x="16551" y="18450"/>
                    <a:pt x="15774" y="18839"/>
                    <a:pt x="14878" y="19064"/>
                  </a:cubicBezTo>
                  <a:lnTo>
                    <a:pt x="15595" y="21580"/>
                  </a:lnTo>
                  <a:lnTo>
                    <a:pt x="12159" y="21600"/>
                  </a:lnTo>
                  <a:lnTo>
                    <a:pt x="11442" y="19084"/>
                  </a:lnTo>
                  <a:cubicBezTo>
                    <a:pt x="10427" y="18880"/>
                    <a:pt x="9426" y="18491"/>
                    <a:pt x="8470" y="17939"/>
                  </a:cubicBezTo>
                  <a:lnTo>
                    <a:pt x="7290" y="19718"/>
                  </a:lnTo>
                  <a:lnTo>
                    <a:pt x="4138" y="17182"/>
                  </a:lnTo>
                  <a:lnTo>
                    <a:pt x="5318" y="15402"/>
                  </a:lnTo>
                  <a:cubicBezTo>
                    <a:pt x="4571" y="14564"/>
                    <a:pt x="3914" y="13643"/>
                    <a:pt x="3421" y="12641"/>
                  </a:cubicBezTo>
                  <a:lnTo>
                    <a:pt x="1031" y="12661"/>
                  </a:lnTo>
                  <a:lnTo>
                    <a:pt x="0" y="9061"/>
                  </a:lnTo>
                  <a:lnTo>
                    <a:pt x="2390" y="9041"/>
                  </a:lnTo>
                  <a:cubicBezTo>
                    <a:pt x="2315" y="8039"/>
                    <a:pt x="2420" y="7098"/>
                    <a:pt x="2689" y="6259"/>
                  </a:cubicBezTo>
                  <a:lnTo>
                    <a:pt x="493" y="4500"/>
                  </a:lnTo>
                  <a:lnTo>
                    <a:pt x="2196" y="1943"/>
                  </a:lnTo>
                  <a:lnTo>
                    <a:pt x="4392" y="3702"/>
                  </a:lnTo>
                  <a:cubicBezTo>
                    <a:pt x="5034" y="3150"/>
                    <a:pt x="5811" y="2761"/>
                    <a:pt x="6707" y="2536"/>
                  </a:cubicBezTo>
                  <a:lnTo>
                    <a:pt x="5990" y="20"/>
                  </a:lnTo>
                  <a:lnTo>
                    <a:pt x="9426" y="0"/>
                  </a:lnTo>
                  <a:lnTo>
                    <a:pt x="10143" y="2516"/>
                  </a:lnTo>
                  <a:cubicBezTo>
                    <a:pt x="11158" y="2720"/>
                    <a:pt x="12174" y="3130"/>
                    <a:pt x="13115" y="3661"/>
                  </a:cubicBezTo>
                  <a:lnTo>
                    <a:pt x="14295" y="1882"/>
                  </a:lnTo>
                  <a:lnTo>
                    <a:pt x="17447" y="4418"/>
                  </a:lnTo>
                  <a:lnTo>
                    <a:pt x="16267" y="6198"/>
                  </a:lnTo>
                  <a:cubicBezTo>
                    <a:pt x="17014" y="7036"/>
                    <a:pt x="17671" y="7957"/>
                    <a:pt x="18164" y="8959"/>
                  </a:cubicBezTo>
                  <a:lnTo>
                    <a:pt x="20554" y="8939"/>
                  </a:lnTo>
                  <a:lnTo>
                    <a:pt x="21600" y="12539"/>
                  </a:lnTo>
                  <a:close/>
                  <a:moveTo>
                    <a:pt x="12279" y="15955"/>
                  </a:moveTo>
                  <a:cubicBezTo>
                    <a:pt x="14983" y="15934"/>
                    <a:pt x="16536" y="13602"/>
                    <a:pt x="15715" y="10759"/>
                  </a:cubicBezTo>
                  <a:cubicBezTo>
                    <a:pt x="14908" y="7916"/>
                    <a:pt x="12040" y="5625"/>
                    <a:pt x="9321" y="5625"/>
                  </a:cubicBezTo>
                  <a:cubicBezTo>
                    <a:pt x="6617" y="5645"/>
                    <a:pt x="5064" y="7977"/>
                    <a:pt x="5886" y="10820"/>
                  </a:cubicBezTo>
                  <a:cubicBezTo>
                    <a:pt x="6707" y="13684"/>
                    <a:pt x="9575" y="15975"/>
                    <a:pt x="12279" y="15955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8F07022E-9B4F-4565-B636-82930B8E536D}"/>
                </a:ext>
              </a:extLst>
            </p:cNvPr>
            <p:cNvSpPr/>
            <p:nvPr/>
          </p:nvSpPr>
          <p:spPr>
            <a:xfrm>
              <a:off x="4289054" y="2977507"/>
              <a:ext cx="2426561" cy="177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40"/>
                  </a:moveTo>
                  <a:lnTo>
                    <a:pt x="19210" y="12554"/>
                  </a:lnTo>
                  <a:cubicBezTo>
                    <a:pt x="19293" y="13562"/>
                    <a:pt x="19179" y="14499"/>
                    <a:pt x="18909" y="15337"/>
                  </a:cubicBezTo>
                  <a:lnTo>
                    <a:pt x="21112" y="17098"/>
                  </a:lnTo>
                  <a:lnTo>
                    <a:pt x="19408" y="19654"/>
                  </a:lnTo>
                  <a:lnTo>
                    <a:pt x="17205" y="17893"/>
                  </a:lnTo>
                  <a:cubicBezTo>
                    <a:pt x="16561" y="18433"/>
                    <a:pt x="15782" y="18845"/>
                    <a:pt x="14888" y="19058"/>
                  </a:cubicBezTo>
                  <a:lnTo>
                    <a:pt x="15605" y="21572"/>
                  </a:lnTo>
                  <a:lnTo>
                    <a:pt x="12166" y="21600"/>
                  </a:lnTo>
                  <a:lnTo>
                    <a:pt x="11449" y="19086"/>
                  </a:lnTo>
                  <a:cubicBezTo>
                    <a:pt x="10431" y="18873"/>
                    <a:pt x="9423" y="18490"/>
                    <a:pt x="8468" y="17950"/>
                  </a:cubicBezTo>
                  <a:lnTo>
                    <a:pt x="7283" y="19740"/>
                  </a:lnTo>
                  <a:lnTo>
                    <a:pt x="4125" y="17212"/>
                  </a:lnTo>
                  <a:lnTo>
                    <a:pt x="5309" y="15422"/>
                  </a:lnTo>
                  <a:cubicBezTo>
                    <a:pt x="4551" y="14585"/>
                    <a:pt x="3907" y="13662"/>
                    <a:pt x="3418" y="12653"/>
                  </a:cubicBezTo>
                  <a:lnTo>
                    <a:pt x="1029" y="12667"/>
                  </a:lnTo>
                  <a:lnTo>
                    <a:pt x="0" y="9060"/>
                  </a:lnTo>
                  <a:lnTo>
                    <a:pt x="2390" y="9046"/>
                  </a:lnTo>
                  <a:cubicBezTo>
                    <a:pt x="2307" y="8038"/>
                    <a:pt x="2421" y="7101"/>
                    <a:pt x="2691" y="6263"/>
                  </a:cubicBezTo>
                  <a:lnTo>
                    <a:pt x="488" y="4502"/>
                  </a:lnTo>
                  <a:lnTo>
                    <a:pt x="2192" y="1946"/>
                  </a:lnTo>
                  <a:lnTo>
                    <a:pt x="4395" y="3707"/>
                  </a:lnTo>
                  <a:cubicBezTo>
                    <a:pt x="5039" y="3167"/>
                    <a:pt x="5818" y="2755"/>
                    <a:pt x="6712" y="2542"/>
                  </a:cubicBezTo>
                  <a:lnTo>
                    <a:pt x="5995" y="28"/>
                  </a:lnTo>
                  <a:lnTo>
                    <a:pt x="9434" y="0"/>
                  </a:lnTo>
                  <a:lnTo>
                    <a:pt x="10151" y="2514"/>
                  </a:lnTo>
                  <a:cubicBezTo>
                    <a:pt x="11169" y="2727"/>
                    <a:pt x="12177" y="3110"/>
                    <a:pt x="13132" y="3650"/>
                  </a:cubicBezTo>
                  <a:lnTo>
                    <a:pt x="14317" y="1860"/>
                  </a:lnTo>
                  <a:lnTo>
                    <a:pt x="17475" y="4388"/>
                  </a:lnTo>
                  <a:lnTo>
                    <a:pt x="16291" y="6178"/>
                  </a:lnTo>
                  <a:cubicBezTo>
                    <a:pt x="17049" y="7015"/>
                    <a:pt x="17693" y="7938"/>
                    <a:pt x="18182" y="8947"/>
                  </a:cubicBezTo>
                  <a:lnTo>
                    <a:pt x="20571" y="8933"/>
                  </a:lnTo>
                  <a:lnTo>
                    <a:pt x="21600" y="12540"/>
                  </a:lnTo>
                  <a:close/>
                  <a:moveTo>
                    <a:pt x="12270" y="15962"/>
                  </a:moveTo>
                  <a:cubicBezTo>
                    <a:pt x="14982" y="15948"/>
                    <a:pt x="16530" y="13619"/>
                    <a:pt x="15709" y="10779"/>
                  </a:cubicBezTo>
                  <a:cubicBezTo>
                    <a:pt x="14899" y="7938"/>
                    <a:pt x="12031" y="5638"/>
                    <a:pt x="9320" y="5652"/>
                  </a:cubicBezTo>
                  <a:cubicBezTo>
                    <a:pt x="6608" y="5666"/>
                    <a:pt x="5060" y="7995"/>
                    <a:pt x="5881" y="10835"/>
                  </a:cubicBezTo>
                  <a:cubicBezTo>
                    <a:pt x="6701" y="13676"/>
                    <a:pt x="9558" y="15976"/>
                    <a:pt x="12270" y="15962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577DC2D2-C70A-4F1E-A832-E1BE7B0CC5AD}"/>
                </a:ext>
              </a:extLst>
            </p:cNvPr>
            <p:cNvSpPr/>
            <p:nvPr/>
          </p:nvSpPr>
          <p:spPr>
            <a:xfrm>
              <a:off x="1978049" y="2707487"/>
              <a:ext cx="1862817" cy="13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29"/>
                  </a:moveTo>
                  <a:lnTo>
                    <a:pt x="19204" y="12547"/>
                  </a:lnTo>
                  <a:cubicBezTo>
                    <a:pt x="19286" y="13551"/>
                    <a:pt x="19177" y="14499"/>
                    <a:pt x="18893" y="15336"/>
                  </a:cubicBezTo>
                  <a:lnTo>
                    <a:pt x="21099" y="17102"/>
                  </a:lnTo>
                  <a:lnTo>
                    <a:pt x="19407" y="19667"/>
                  </a:lnTo>
                  <a:lnTo>
                    <a:pt x="17202" y="17901"/>
                  </a:lnTo>
                  <a:cubicBezTo>
                    <a:pt x="16565" y="18440"/>
                    <a:pt x="15780" y="18849"/>
                    <a:pt x="14887" y="19072"/>
                  </a:cubicBezTo>
                  <a:lnTo>
                    <a:pt x="15604" y="21581"/>
                  </a:lnTo>
                  <a:lnTo>
                    <a:pt x="12167" y="21600"/>
                  </a:lnTo>
                  <a:lnTo>
                    <a:pt x="11450" y="19091"/>
                  </a:lnTo>
                  <a:cubicBezTo>
                    <a:pt x="10435" y="18886"/>
                    <a:pt x="9433" y="18477"/>
                    <a:pt x="8472" y="17957"/>
                  </a:cubicBezTo>
                  <a:lnTo>
                    <a:pt x="7281" y="19760"/>
                  </a:lnTo>
                  <a:lnTo>
                    <a:pt x="4128" y="17213"/>
                  </a:lnTo>
                  <a:lnTo>
                    <a:pt x="5319" y="15429"/>
                  </a:lnTo>
                  <a:cubicBezTo>
                    <a:pt x="4561" y="14592"/>
                    <a:pt x="3925" y="13663"/>
                    <a:pt x="3424" y="12659"/>
                  </a:cubicBezTo>
                  <a:lnTo>
                    <a:pt x="1029" y="12677"/>
                  </a:lnTo>
                  <a:lnTo>
                    <a:pt x="0" y="9071"/>
                  </a:lnTo>
                  <a:lnTo>
                    <a:pt x="2396" y="9053"/>
                  </a:lnTo>
                  <a:cubicBezTo>
                    <a:pt x="2314" y="8049"/>
                    <a:pt x="2423" y="7101"/>
                    <a:pt x="2707" y="6264"/>
                  </a:cubicBezTo>
                  <a:lnTo>
                    <a:pt x="501" y="4498"/>
                  </a:lnTo>
                  <a:lnTo>
                    <a:pt x="2206" y="1933"/>
                  </a:lnTo>
                  <a:lnTo>
                    <a:pt x="4412" y="3699"/>
                  </a:lnTo>
                  <a:cubicBezTo>
                    <a:pt x="5062" y="3160"/>
                    <a:pt x="5833" y="2751"/>
                    <a:pt x="6726" y="2528"/>
                  </a:cubicBezTo>
                  <a:lnTo>
                    <a:pt x="6009" y="19"/>
                  </a:lnTo>
                  <a:lnTo>
                    <a:pt x="9447" y="0"/>
                  </a:lnTo>
                  <a:lnTo>
                    <a:pt x="10164" y="2509"/>
                  </a:lnTo>
                  <a:cubicBezTo>
                    <a:pt x="11179" y="2714"/>
                    <a:pt x="12180" y="3123"/>
                    <a:pt x="13141" y="3643"/>
                  </a:cubicBezTo>
                  <a:lnTo>
                    <a:pt x="14332" y="1840"/>
                  </a:lnTo>
                  <a:lnTo>
                    <a:pt x="17486" y="4387"/>
                  </a:lnTo>
                  <a:lnTo>
                    <a:pt x="16295" y="6190"/>
                  </a:lnTo>
                  <a:cubicBezTo>
                    <a:pt x="17053" y="7027"/>
                    <a:pt x="17689" y="7956"/>
                    <a:pt x="18189" y="8960"/>
                  </a:cubicBezTo>
                  <a:lnTo>
                    <a:pt x="20585" y="8941"/>
                  </a:lnTo>
                  <a:lnTo>
                    <a:pt x="21600" y="12529"/>
                  </a:lnTo>
                  <a:close/>
                  <a:moveTo>
                    <a:pt x="12275" y="15949"/>
                  </a:moveTo>
                  <a:cubicBezTo>
                    <a:pt x="14982" y="15930"/>
                    <a:pt x="16525" y="13588"/>
                    <a:pt x="15713" y="10744"/>
                  </a:cubicBezTo>
                  <a:cubicBezTo>
                    <a:pt x="14901" y="7900"/>
                    <a:pt x="12031" y="5595"/>
                    <a:pt x="9325" y="5614"/>
                  </a:cubicBezTo>
                  <a:cubicBezTo>
                    <a:pt x="6618" y="5632"/>
                    <a:pt x="5075" y="7956"/>
                    <a:pt x="5887" y="10819"/>
                  </a:cubicBezTo>
                  <a:cubicBezTo>
                    <a:pt x="6713" y="13663"/>
                    <a:pt x="9568" y="15968"/>
                    <a:pt x="12275" y="15949"/>
                  </a:cubicBezTo>
                </a:path>
              </a:pathLst>
            </a:custGeom>
            <a:solidFill>
              <a:srgbClr val="00206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0B48A76-B779-AE9F-D8D3-EC1FBBFF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496" y="1411493"/>
            <a:ext cx="796645" cy="7604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413E8E1-AB4C-F9D6-722D-D908F9D75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77" y="1293221"/>
            <a:ext cx="1101027" cy="8787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408317-C8A1-3973-97D3-2CE8FA0CEB0D}"/>
              </a:ext>
            </a:extLst>
          </p:cNvPr>
          <p:cNvSpPr txBox="1"/>
          <p:nvPr/>
        </p:nvSpPr>
        <p:spPr>
          <a:xfrm>
            <a:off x="86136" y="2251766"/>
            <a:ext cx="3556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При личном визите в школу одного из родителей (законных представителей)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03F1A-59B7-95BE-C34E-179E1285828B}"/>
              </a:ext>
            </a:extLst>
          </p:cNvPr>
          <p:cNvSpPr txBox="1"/>
          <p:nvPr/>
        </p:nvSpPr>
        <p:spPr>
          <a:xfrm>
            <a:off x="8704244" y="2360058"/>
            <a:ext cx="1945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Заказным письмом на адрес школы</a:t>
            </a:r>
          </a:p>
        </p:txBody>
      </p:sp>
    </p:spTree>
    <p:extLst>
      <p:ext uri="{BB962C8B-B14F-4D97-AF65-F5344CB8AC3E}">
        <p14:creationId xmlns:p14="http://schemas.microsoft.com/office/powerpoint/2010/main" val="101170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2BFDB5E-6B1D-49AF-B7A8-788F96F6B652}"/>
              </a:ext>
            </a:extLst>
          </p:cNvPr>
          <p:cNvGrpSpPr/>
          <p:nvPr/>
        </p:nvGrpSpPr>
        <p:grpSpPr>
          <a:xfrm>
            <a:off x="4360790" y="1737811"/>
            <a:ext cx="3159966" cy="1815882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761439" y="1746902"/>
            <a:ext cx="2838152" cy="1815882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78630" y="1745083"/>
            <a:ext cx="2818152" cy="1801882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1618032" y="3928806"/>
            <a:ext cx="3147240" cy="1812051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78E2CA0-8389-4BCD-83AA-2C54B689CCE4}"/>
              </a:ext>
            </a:extLst>
          </p:cNvPr>
          <p:cNvGrpSpPr/>
          <p:nvPr/>
        </p:nvGrpSpPr>
        <p:grpSpPr>
          <a:xfrm>
            <a:off x="6523027" y="3868584"/>
            <a:ext cx="2947471" cy="1801882"/>
            <a:chOff x="4336685" y="4071653"/>
            <a:chExt cx="3121785" cy="152142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DF6D39-9F23-4BBA-9130-25C61AAABD07}"/>
              </a:ext>
            </a:extLst>
          </p:cNvPr>
          <p:cNvSpPr txBox="1"/>
          <p:nvPr/>
        </p:nvSpPr>
        <p:spPr>
          <a:xfrm>
            <a:off x="1163245" y="2122015"/>
            <a:ext cx="229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заявление установленного образца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ПЕРЕЧЕНЬ НЕОБХОДИМЫХ ДЛЯ ЗАЧИСЛЕНИЯ РЕБЁНКА ДОКУМЕНТОВ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F09B6-5FBD-4BBA-8BA6-B1C2D591AA8A}"/>
              </a:ext>
            </a:extLst>
          </p:cNvPr>
          <p:cNvSpPr txBox="1"/>
          <p:nvPr/>
        </p:nvSpPr>
        <p:spPr>
          <a:xfrm>
            <a:off x="5143035" y="2029683"/>
            <a:ext cx="209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копия паспорта одного из родителей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5B9E3-6D83-490A-B5F1-990945C4B5EF}"/>
              </a:ext>
            </a:extLst>
          </p:cNvPr>
          <p:cNvSpPr txBox="1"/>
          <p:nvPr/>
        </p:nvSpPr>
        <p:spPr>
          <a:xfrm>
            <a:off x="8802242" y="2029683"/>
            <a:ext cx="229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копия свидетельства о рождении ребёнка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84C36-CC7A-4D49-B4F2-663447E5083A}"/>
              </a:ext>
            </a:extLst>
          </p:cNvPr>
          <p:cNvSpPr txBox="1"/>
          <p:nvPr/>
        </p:nvSpPr>
        <p:spPr>
          <a:xfrm>
            <a:off x="2310515" y="3949175"/>
            <a:ext cx="2357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свидетельство о регистрации по месту жительства или пребывания (прописка может быть постоянной или временной)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F2FFE-EA01-4996-AAD8-96B9BC5339FE}"/>
              </a:ext>
            </a:extLst>
          </p:cNvPr>
          <p:cNvSpPr txBox="1"/>
          <p:nvPr/>
        </p:nvSpPr>
        <p:spPr>
          <a:xfrm>
            <a:off x="7119240" y="3892915"/>
            <a:ext cx="2401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согласие родителя(ей) или законного (ых) представителя(ей) ребенка на обработку персональных данных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2206F9-18F8-8254-A4B7-86DEFE1CDA00}"/>
              </a:ext>
            </a:extLst>
          </p:cNvPr>
          <p:cNvSpPr/>
          <p:nvPr/>
        </p:nvSpPr>
        <p:spPr>
          <a:xfrm>
            <a:off x="1453896" y="5868974"/>
            <a:ext cx="10232135" cy="522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Дополнительные документы предоставляются по потребности. </a:t>
            </a:r>
          </a:p>
        </p:txBody>
      </p:sp>
    </p:spTree>
    <p:extLst>
      <p:ext uri="{BB962C8B-B14F-4D97-AF65-F5344CB8AC3E}">
        <p14:creationId xmlns:p14="http://schemas.microsoft.com/office/powerpoint/2010/main" val="324020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2189</TotalTime>
  <Words>677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宋体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SHKOLA</cp:lastModifiedBy>
  <cp:revision>104</cp:revision>
  <dcterms:created xsi:type="dcterms:W3CDTF">2022-08-21T12:58:34Z</dcterms:created>
  <dcterms:modified xsi:type="dcterms:W3CDTF">2024-03-12T12:01:06Z</dcterms:modified>
</cp:coreProperties>
</file>