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961" y="1670947"/>
            <a:ext cx="6912078" cy="1665082"/>
          </a:xfrm>
        </p:spPr>
        <p:txBody>
          <a:bodyPr anchor="b"/>
          <a:lstStyle>
            <a:lvl1pPr algn="ctr">
              <a:defRPr sz="6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9890303" TargetMode="External"/><Relationship Id="rId2" Type="http://schemas.openxmlformats.org/officeDocument/2006/relationships/hyperlink" Target="https://sh49-makeevka-r897.gosweb.gosuslugi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27.01.2025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4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– до 12.00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15.00 – до 16.00 </a:t>
            </a:r>
            <a:b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(центральный вход,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этаж,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приёмная)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495660"/>
              </p:ext>
            </p:extLst>
          </p:nvPr>
        </p:nvGraphicFramePr>
        <p:xfrm>
          <a:off x="1090749" y="4460240"/>
          <a:ext cx="1038927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635">
                  <a:extLst>
                    <a:ext uri="{9D8B030D-6E8A-4147-A177-3AD203B41FA5}">
                      <a16:colId xmlns:a16="http://schemas.microsoft.com/office/drawing/2014/main" val="2847497826"/>
                    </a:ext>
                  </a:extLst>
                </a:gridCol>
                <a:gridCol w="5194635">
                  <a:extLst>
                    <a:ext uri="{9D8B030D-6E8A-4147-A177-3AD203B41FA5}">
                      <a16:colId xmlns:a16="http://schemas.microsoft.com/office/drawing/2014/main" val="248720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ГБОУ </a:t>
                      </a:r>
                      <a:r>
                        <a:rPr lang="ru-RU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</a:t>
                      </a:r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№49»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https://sh49-makeevka-r897.gosweb.gosuslugi.ru/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3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https://vk.com/public219890303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9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mosh49@mail.ru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6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школы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+8(653)22-32-05,  +7(949) 466-20-13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4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местонахождения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Донецкая Народная Республика,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Макеевка, г. Макеевка, р-н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Горняцкий,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д. 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7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       График  приёма   заявлений с 27.01.2025 года  с 09.00 – до 12.00 с 15.00 – до 16.00  (центральный вход, I этаж, приёмная)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Учетная запись Майкрософт</dc:creator>
  <cp:lastModifiedBy>Admin</cp:lastModifiedBy>
  <cp:revision>16</cp:revision>
  <dcterms:created xsi:type="dcterms:W3CDTF">2021-07-28T13:40:55Z</dcterms:created>
  <dcterms:modified xsi:type="dcterms:W3CDTF">2025-04-26T18:29:11Z</dcterms:modified>
</cp:coreProperties>
</file>