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961" y="1670947"/>
            <a:ext cx="6912078" cy="1665082"/>
          </a:xfrm>
        </p:spPr>
        <p:txBody>
          <a:bodyPr anchor="b"/>
          <a:lstStyle>
            <a:lvl1pPr algn="ctr">
              <a:defRPr sz="6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первоочередное зачисление имеют:</a:t>
            </a:r>
            <a:r>
              <a:rPr lang="ru-RU" sz="1800" b="1" u="sng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Преимущественное право</a:t>
            </a:r>
            <a:b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Братья и (или) сёстры (полнородные и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неполнородные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усыновленные (удочеренные), либо в случаях, предусмотренных законами субъектов РФ, устроенные в патронатную семью,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ребенка,, обучающихся в образовательной организации.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Внеочередное право</a:t>
            </a:r>
            <a:b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Дети прокуроров, дети сотрудников следственного комитета, дети судей (только для школ с интернатами). Дети, эвакуированные из районов Белгородской, Брянской и Курской областей, временно проживающие на территории Донецкой Народной Республики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Первоочередное право</a:t>
            </a:r>
            <a:b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Федерации, дети сотрудников полиции, дети военнослужащих по месту жительства их семей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0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         Право на первоочередное зачисление имеют: Преимущественное право  Братья и (или) сёстры (полнородные и неполнородные, усыновленные (удочеренные), либо в случаях, предусмотренных законами субъектов РФ, устроенные в патронатную семью,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ребенка,, обучающихся в образовательной организации. Внеочередное право  Дети прокуроров, дети сотрудников следственного комитета, дети судей (только для школ с интернатами). Дети, эвакуированные из районов Белгородской, Брянской и Курской областей, временно проживающие на территории Донецкой Народной Республики  Первоочередное право  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Федерации, дети сотрудников полиции, дети военнослужащих по месту жительства их семей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Учетная запись Майкрософт</dc:creator>
  <cp:lastModifiedBy>Admin</cp:lastModifiedBy>
  <cp:revision>18</cp:revision>
  <dcterms:created xsi:type="dcterms:W3CDTF">2021-07-28T13:40:55Z</dcterms:created>
  <dcterms:modified xsi:type="dcterms:W3CDTF">2025-04-26T19:02:18Z</dcterms:modified>
</cp:coreProperties>
</file>