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9961" y="1670947"/>
            <a:ext cx="6912078" cy="1665082"/>
          </a:xfrm>
        </p:spPr>
        <p:txBody>
          <a:bodyPr anchor="b"/>
          <a:lstStyle>
            <a:lvl1pPr algn="ctr">
              <a:defRPr sz="6000" b="1" cap="none" spc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9004-3F11-41D3-A52B-E15EF87FD4EC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2F2A-8D97-4A7A-8690-5EDA074A4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953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9004-3F11-41D3-A52B-E15EF87FD4EC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2F2A-8D97-4A7A-8690-5EDA074A4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817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9004-3F11-41D3-A52B-E15EF87FD4EC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2F2A-8D97-4A7A-8690-5EDA074A4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654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9004-3F11-41D3-A52B-E15EF87FD4EC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2F2A-8D97-4A7A-8690-5EDA074A4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204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9004-3F11-41D3-A52B-E15EF87FD4EC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2F2A-8D97-4A7A-8690-5EDA074A4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093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9004-3F11-41D3-A52B-E15EF87FD4EC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2F2A-8D97-4A7A-8690-5EDA074A4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980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9004-3F11-41D3-A52B-E15EF87FD4EC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2F2A-8D97-4A7A-8690-5EDA074A4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447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9004-3F11-41D3-A52B-E15EF87FD4EC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2F2A-8D97-4A7A-8690-5EDA074A4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847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9004-3F11-41D3-A52B-E15EF87FD4EC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2F2A-8D97-4A7A-8690-5EDA074A4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191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9004-3F11-41D3-A52B-E15EF87FD4EC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2F2A-8D97-4A7A-8690-5EDA074A4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429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9004-3F11-41D3-A52B-E15EF87FD4EC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2F2A-8D97-4A7A-8690-5EDA074A4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795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39004-3F11-41D3-A52B-E15EF87FD4EC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A2F2A-8D97-4A7A-8690-5EDA074A4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241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 2025-2026 учебном году в ГБОУ «СШ № 49 г. </a:t>
            </a:r>
            <a:r>
              <a:rPr lang="ru-RU" sz="2800" b="1" dirty="0" err="1" smtClean="0">
                <a:solidFill>
                  <a:srgbClr val="FF0000"/>
                </a:solidFill>
              </a:rPr>
              <a:t>о.Макеевка</a:t>
            </a:r>
            <a:r>
              <a:rPr lang="ru-RU" sz="2800" b="1" dirty="0" smtClean="0">
                <a:solidFill>
                  <a:srgbClr val="FF0000"/>
                </a:solidFill>
              </a:rPr>
              <a:t>» планируется открыть 2 первых класса по 25 учеников в каждом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48937" y="1559258"/>
            <a:ext cx="10458994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Набор в 1-й класс осуществляется 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01.04.2025 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года согласно       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Правилам приёма в ГБОУ 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«СШ №49»</a:t>
            </a:r>
            <a:endParaRPr lang="ru-RU" sz="2400" b="1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* Возраст начала обучения в начальной школе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6, 5 ( 6 лет 6 месяцев) при отсутствии противопоказаний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состоянию здоровья, но не позже 8 лет;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Сроки приёма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заявлений на обучение в первый класс  для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НЕ проживающих на закреплённой территории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начинается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июля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момента заполнения свободных мест, но не позднее 5 сентября текущего года;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1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*Приём детей с ОВЗ.</a:t>
            </a:r>
          </a:p>
        </p:txBody>
      </p:sp>
    </p:spTree>
    <p:extLst>
      <p:ext uri="{BB962C8B-B14F-4D97-AF65-F5344CB8AC3E}">
        <p14:creationId xmlns:p14="http://schemas.microsoft.com/office/powerpoint/2010/main" val="3078924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112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В 2025-2026 учебном году в ГБОУ «СШ № 49 г. о.Макеевка» планируется открыть 2 первых класса по 25 учеников в каждом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Учетная запись Майкрософт</dc:creator>
  <cp:lastModifiedBy>Admin</cp:lastModifiedBy>
  <cp:revision>19</cp:revision>
  <dcterms:created xsi:type="dcterms:W3CDTF">2021-07-28T13:40:55Z</dcterms:created>
  <dcterms:modified xsi:type="dcterms:W3CDTF">2025-04-26T19:00:17Z</dcterms:modified>
</cp:coreProperties>
</file>