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961" y="1670947"/>
            <a:ext cx="6912078" cy="1665082"/>
          </a:xfrm>
        </p:spPr>
        <p:txBody>
          <a:bodyPr anchor="b"/>
          <a:lstStyle>
            <a:lvl1pPr algn="ctr">
              <a:defRPr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004-3F11-41D3-A52B-E15EF87FD4EC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b="1" u="sng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u="sng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еобходимые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  <p:extLst/>
          </p:nvPr>
        </p:nvGraphicFramePr>
        <p:xfrm>
          <a:off x="1140822" y="1752367"/>
          <a:ext cx="9866812" cy="4842319"/>
        </p:xfrm>
        <a:graphic>
          <a:graphicData uri="http://schemas.openxmlformats.org/drawingml/2006/table">
            <a:tbl>
              <a:tblPr/>
              <a:tblGrid>
                <a:gridCol w="986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20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Заявление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о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зачислении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в 1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класс</a:t>
                      </a:r>
                      <a:endParaRPr sz="20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0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Согласие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обработку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персональных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данных</a:t>
                      </a:r>
                      <a:endParaRPr sz="20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40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Копия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паспорта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родителя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законного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представителя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все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заполненные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страницы</a:t>
                      </a:r>
                      <a:endParaRPr sz="20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0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Копия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свидетельства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о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рождении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ребенка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10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Копия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документа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подтверждающего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установление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опеки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или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попечительства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наличии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Копия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документа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подтверждающего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наличие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льготы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(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необходимости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40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Копия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документа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подтверждающего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регистрацию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ребенка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месту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жительства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или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месту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пребывания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40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Лист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профилактического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осмотра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несовершеннолетнего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состоянию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на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10.08.2025 г.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6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Фото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3х4 2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шт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7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1*410"/>
  <p:tag name="TABLE_ENDDRAG_RECT" val="40*110*731*4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79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Необходимые документы: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Admin</cp:lastModifiedBy>
  <cp:revision>18</cp:revision>
  <dcterms:created xsi:type="dcterms:W3CDTF">2021-07-28T13:40:55Z</dcterms:created>
  <dcterms:modified xsi:type="dcterms:W3CDTF">2025-04-27T17:37:46Z</dcterms:modified>
</cp:coreProperties>
</file>