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961" y="1670947"/>
            <a:ext cx="6912078" cy="1665082"/>
          </a:xfrm>
        </p:spPr>
        <p:txBody>
          <a:bodyPr anchor="b"/>
          <a:lstStyle>
            <a:lvl1pPr algn="ctr">
              <a:defRPr sz="60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5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5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9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8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4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84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9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2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9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9004-3F11-41D3-A52B-E15EF87FD4EC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A2F2A-8D97-4A7A-8690-5EDA074A4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24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подачи заявления</a:t>
            </a:r>
            <a:b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Личное обращение Заявителя в образовательную организацию;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операторов почтовой связи с вложением копий документов.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знать</a:t>
            </a:r>
            <a:b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 принимается только от родителей (законных представителей) ребенка;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в 1 класс осуществляется без индивидуального отбора и дополнительных испытаний;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 необходимо подать заявление в школу по закрепленной территории.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182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0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        Способы подачи заявления  Личное обращение Заявителя в образовательную организацию; Через операторов почтовой связи с вложением копий документов. Важно знать Заявление принимается только от родителей (законных представителей) ребенка; Прием в 1 класс осуществляется без индивидуального отбора и дополнительных испытаний; В первую очередь необходимо подать заявление в школу по закрепленной территории. 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Учетная запись Майкрософт</dc:creator>
  <cp:lastModifiedBy>Admin</cp:lastModifiedBy>
  <cp:revision>17</cp:revision>
  <dcterms:created xsi:type="dcterms:W3CDTF">2021-07-28T13:40:55Z</dcterms:created>
  <dcterms:modified xsi:type="dcterms:W3CDTF">2025-04-26T18:51:24Z</dcterms:modified>
</cp:coreProperties>
</file>